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vtt" ContentType="text/vt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58.xml" ContentType="application/vnd.openxmlformats-officedocument.presentationml.tags+xml"/>
  <Override PartName="/ppt/notesSlides/notesSlide2.xml" ContentType="application/vnd.openxmlformats-officedocument.presentationml.notesSlide+xml"/>
  <Override PartName="/ppt/tags/tag59.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60.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1.xml" ContentType="application/vnd.openxmlformats-officedocument.presentationml.tags+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handoutMasterIdLst>
    <p:handoutMasterId r:id="rId17"/>
  </p:handoutMasterIdLst>
  <p:sldIdLst>
    <p:sldId id="455" r:id="rId2"/>
    <p:sldId id="257" r:id="rId3"/>
    <p:sldId id="465" r:id="rId4"/>
    <p:sldId id="456" r:id="rId5"/>
    <p:sldId id="444" r:id="rId6"/>
    <p:sldId id="457" r:id="rId7"/>
    <p:sldId id="458" r:id="rId8"/>
    <p:sldId id="459" r:id="rId9"/>
    <p:sldId id="462" r:id="rId10"/>
    <p:sldId id="460" r:id="rId11"/>
    <p:sldId id="461" r:id="rId12"/>
    <p:sldId id="463" r:id="rId13"/>
    <p:sldId id="464" r:id="rId14"/>
    <p:sldId id="432" r:id="rId15"/>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745D2C-3BAD-D27B-660E-4FD74064235A}" name="Carol Gilmore" initials="CG" userId="S::cgilmore@eatright.org::2cd4488a-452a-4efe-8d65-b97c20740a5e" providerId="AD"/>
  <p188:author id="{D0305660-EFBF-59BB-8860-AC200E006726}" name="Michelle Strang" initials="MS" userId="S::mstrang@eatright.org::3a48fbc2-1469-4877-80ca-94df6238d0d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Umapathy A" initials="UA" lastIdx="1" clrIdx="0">
    <p:extLst>
      <p:ext uri="{19B8F6BF-5375-455C-9EA6-DF929625EA0E}">
        <p15:presenceInfo xmlns:p15="http://schemas.microsoft.com/office/powerpoint/2012/main" userId="dbb2ea3d258b90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006C"/>
    <a:srgbClr val="FFA3E5"/>
    <a:srgbClr val="4C7F72"/>
    <a:srgbClr val="F0EADA"/>
    <a:srgbClr val="0EB0C6"/>
    <a:srgbClr val="F1F1F1"/>
    <a:srgbClr val="2799D0"/>
    <a:srgbClr val="3680E6"/>
    <a:srgbClr val="5663EF"/>
    <a:srgbClr val="6D2C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44" autoAdjust="0"/>
    <p:restoredTop sz="77345" autoAdjust="0"/>
  </p:normalViewPr>
  <p:slideViewPr>
    <p:cSldViewPr snapToGrid="0">
      <p:cViewPr varScale="1">
        <p:scale>
          <a:sx n="147" d="100"/>
          <a:sy n="147" d="100"/>
        </p:scale>
        <p:origin x="208" y="248"/>
      </p:cViewPr>
      <p:guideLst/>
    </p:cSldViewPr>
  </p:slideViewPr>
  <p:outlineViewPr>
    <p:cViewPr>
      <p:scale>
        <a:sx n="33" d="100"/>
        <a:sy n="33" d="100"/>
      </p:scale>
      <p:origin x="0" y="-720"/>
    </p:cViewPr>
  </p:outlineViewPr>
  <p:notesTextViewPr>
    <p:cViewPr>
      <p:scale>
        <a:sx n="200" d="100"/>
        <a:sy n="200" d="100"/>
      </p:scale>
      <p:origin x="0" y="0"/>
    </p:cViewPr>
  </p:notesTextViewPr>
  <p:sorterViewPr>
    <p:cViewPr varScale="1">
      <p:scale>
        <a:sx n="1" d="1"/>
        <a:sy n="1" d="1"/>
      </p:scale>
      <p:origin x="0" y="0"/>
    </p:cViewPr>
  </p:sorterViewPr>
  <p:notesViewPr>
    <p:cSldViewPr snapToGrid="0">
      <p:cViewPr varScale="1">
        <p:scale>
          <a:sx n="71" d="100"/>
          <a:sy n="71" d="100"/>
        </p:scale>
        <p:origin x="3468" y="4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1811BA-5A77-466E-81C9-07178F73E517}" type="doc">
      <dgm:prSet loTypeId="urn:microsoft.com/office/officeart/2005/8/layout/process4" loCatId="list" qsTypeId="urn:microsoft.com/office/officeart/2005/8/quickstyle/simple1" qsCatId="simple" csTypeId="urn:microsoft.com/office/officeart/2005/8/colors/colorful2" csCatId="colorful" phldr="1"/>
      <dgm:spPr/>
      <dgm:t>
        <a:bodyPr/>
        <a:lstStyle/>
        <a:p>
          <a:endParaRPr lang="en-US"/>
        </a:p>
      </dgm:t>
    </dgm:pt>
    <dgm:pt modelId="{C6FBDC65-AD99-4A98-9F44-0F9BBB849DD7}">
      <dgm:prSet phldrT="[Text]" custT="1"/>
      <dgm:spPr>
        <a:xfrm rot="10800000">
          <a:off x="0" y="2080"/>
          <a:ext cx="10515600" cy="942746"/>
        </a:xfrm>
        <a:prstGeom prst="upArrowCallout">
          <a:avLst/>
        </a:prstGeom>
        <a:solidFill>
          <a:schemeClr val="accent1"/>
        </a:solidFill>
      </dgm:spPr>
      <dgm:t>
        <a:bodyPr/>
        <a:lstStyle/>
        <a:p>
          <a:pPr>
            <a:buFont typeface="+mj-lt"/>
            <a:buNone/>
          </a:pPr>
          <a:r>
            <a:rPr lang="en-US" sz="2000" dirty="0">
              <a:latin typeface="+mn-lt"/>
              <a:ea typeface="+mn-ea"/>
              <a:cs typeface="+mn-cs"/>
            </a:rPr>
            <a:t>1. Check policies and procedures regarding documentation of staff competence are in place </a:t>
          </a:r>
        </a:p>
      </dgm:t>
    </dgm:pt>
    <dgm:pt modelId="{D2B8C750-C20A-4815-B5CF-71E699255C91}" type="parTrans" cxnId="{0A1BE217-CE64-4B2E-99A5-9F5314B16FFB}">
      <dgm:prSet/>
      <dgm:spPr/>
      <dgm:t>
        <a:bodyPr/>
        <a:lstStyle/>
        <a:p>
          <a:endParaRPr lang="en-US" sz="2000">
            <a:latin typeface="+mn-lt"/>
          </a:endParaRPr>
        </a:p>
      </dgm:t>
    </dgm:pt>
    <dgm:pt modelId="{792CE591-5D45-4DF6-AEBD-C907B5ECF2A5}" type="sibTrans" cxnId="{0A1BE217-CE64-4B2E-99A5-9F5314B16FFB}">
      <dgm:prSet/>
      <dgm:spPr/>
      <dgm:t>
        <a:bodyPr/>
        <a:lstStyle/>
        <a:p>
          <a:endParaRPr lang="en-US" sz="2000">
            <a:latin typeface="+mn-lt"/>
          </a:endParaRPr>
        </a:p>
      </dgm:t>
    </dgm:pt>
    <dgm:pt modelId="{CCD6FD95-5B30-4114-88F5-078962DCECD3}">
      <dgm:prSet phldrT="[Text]" custT="1"/>
      <dgm:spPr>
        <a:xfrm rot="10800000">
          <a:off x="0" y="935632"/>
          <a:ext cx="10515600" cy="942746"/>
        </a:xfrm>
        <a:prstGeom prst="upArrowCallout">
          <a:avLst/>
        </a:prstGeom>
        <a:solidFill>
          <a:schemeClr val="accent3">
            <a:lumMod val="75000"/>
          </a:schemeClr>
        </a:solidFill>
      </dgm:spPr>
      <dgm:t>
        <a:bodyPr/>
        <a:lstStyle/>
        <a:p>
          <a:pPr>
            <a:buFont typeface="+mj-lt"/>
            <a:buNone/>
          </a:pPr>
          <a:r>
            <a:rPr lang="en-US" sz="2000" dirty="0">
              <a:latin typeface="+mn-lt"/>
              <a:ea typeface="+mn-ea"/>
              <a:cs typeface="+mn-cs"/>
            </a:rPr>
            <a:t>2. Develop documentation forms with competencies defined and method of validation</a:t>
          </a:r>
        </a:p>
      </dgm:t>
    </dgm:pt>
    <dgm:pt modelId="{A3905573-4BEC-417F-9AD3-9AF4C49DF97D}" type="parTrans" cxnId="{74892681-892A-47BD-A73C-E307368C8D89}">
      <dgm:prSet/>
      <dgm:spPr/>
      <dgm:t>
        <a:bodyPr/>
        <a:lstStyle/>
        <a:p>
          <a:endParaRPr lang="en-US" sz="2000">
            <a:latin typeface="+mn-lt"/>
          </a:endParaRPr>
        </a:p>
      </dgm:t>
    </dgm:pt>
    <dgm:pt modelId="{C6F8C26C-080F-4810-8028-6A19C0140C6E}" type="sibTrans" cxnId="{74892681-892A-47BD-A73C-E307368C8D89}">
      <dgm:prSet/>
      <dgm:spPr/>
      <dgm:t>
        <a:bodyPr/>
        <a:lstStyle/>
        <a:p>
          <a:endParaRPr lang="en-US" sz="2000">
            <a:latin typeface="+mn-lt"/>
          </a:endParaRPr>
        </a:p>
      </dgm:t>
    </dgm:pt>
    <dgm:pt modelId="{61D17EB1-ADA4-473E-A9F7-B4D605282A33}">
      <dgm:prSet phldrT="[Text]" custT="1"/>
      <dgm:spPr>
        <a:xfrm rot="10800000">
          <a:off x="0" y="1869184"/>
          <a:ext cx="10515600" cy="942746"/>
        </a:xfrm>
        <a:prstGeom prst="upArrowCallout">
          <a:avLst/>
        </a:prstGeom>
        <a:solidFill>
          <a:schemeClr val="accent6"/>
        </a:solidFill>
      </dgm:spPr>
      <dgm:t>
        <a:bodyPr/>
        <a:lstStyle/>
        <a:p>
          <a:pPr>
            <a:buFont typeface="+mj-lt"/>
            <a:buNone/>
          </a:pPr>
          <a:r>
            <a:rPr lang="en-US" sz="2000" dirty="0">
              <a:latin typeface="+mn-lt"/>
              <a:ea typeface="+mn-ea"/>
              <a:cs typeface="+mn-cs"/>
            </a:rPr>
            <a:t>3. Ensure qualified individuals are completing assessments of competence</a:t>
          </a:r>
        </a:p>
      </dgm:t>
    </dgm:pt>
    <dgm:pt modelId="{F24B9D14-6C72-4AC5-815D-06C518C6EE98}" type="parTrans" cxnId="{21CA08A9-4D6D-458E-98E8-2923388CB818}">
      <dgm:prSet/>
      <dgm:spPr/>
      <dgm:t>
        <a:bodyPr/>
        <a:lstStyle/>
        <a:p>
          <a:endParaRPr lang="en-US" sz="2000">
            <a:latin typeface="+mn-lt"/>
          </a:endParaRPr>
        </a:p>
      </dgm:t>
    </dgm:pt>
    <dgm:pt modelId="{A027273F-CCE0-45C4-A08E-69C899ECF75D}" type="sibTrans" cxnId="{21CA08A9-4D6D-458E-98E8-2923388CB818}">
      <dgm:prSet/>
      <dgm:spPr/>
      <dgm:t>
        <a:bodyPr/>
        <a:lstStyle/>
        <a:p>
          <a:endParaRPr lang="en-US" sz="2000">
            <a:latin typeface="+mn-lt"/>
          </a:endParaRPr>
        </a:p>
      </dgm:t>
    </dgm:pt>
    <dgm:pt modelId="{88F970A7-4EC7-41D8-88F5-62993F44AD58}">
      <dgm:prSet phldrT="[Text]" custT="1"/>
      <dgm:spPr>
        <a:xfrm rot="10800000">
          <a:off x="0" y="2802736"/>
          <a:ext cx="10515600" cy="942746"/>
        </a:xfrm>
        <a:prstGeom prst="upArrowCallout">
          <a:avLst/>
        </a:prstGeom>
        <a:solidFill>
          <a:srgbClr val="95006C"/>
        </a:solidFill>
      </dgm:spPr>
      <dgm:t>
        <a:bodyPr/>
        <a:lstStyle/>
        <a:p>
          <a:pPr>
            <a:buFont typeface="+mj-lt"/>
            <a:buNone/>
          </a:pPr>
          <a:r>
            <a:rPr lang="en-US" sz="2000" dirty="0">
              <a:latin typeface="+mn-lt"/>
              <a:ea typeface="+mn-ea"/>
              <a:cs typeface="+mn-cs"/>
            </a:rPr>
            <a:t>4. Complete assessments in a timely manner, per organization/facility policies and procedures</a:t>
          </a:r>
        </a:p>
      </dgm:t>
    </dgm:pt>
    <dgm:pt modelId="{E0C3DEB8-0B9C-431F-94FB-AC795E71272E}" type="parTrans" cxnId="{EB2ED608-991F-4D67-A634-EF7BABE533E1}">
      <dgm:prSet/>
      <dgm:spPr/>
      <dgm:t>
        <a:bodyPr/>
        <a:lstStyle/>
        <a:p>
          <a:endParaRPr lang="en-US" sz="2000">
            <a:latin typeface="+mn-lt"/>
          </a:endParaRPr>
        </a:p>
      </dgm:t>
    </dgm:pt>
    <dgm:pt modelId="{CC88D85A-12E0-469D-A7DF-C16902C09E3F}" type="sibTrans" cxnId="{EB2ED608-991F-4D67-A634-EF7BABE533E1}">
      <dgm:prSet/>
      <dgm:spPr/>
      <dgm:t>
        <a:bodyPr/>
        <a:lstStyle/>
        <a:p>
          <a:endParaRPr lang="en-US" sz="2000">
            <a:latin typeface="+mn-lt"/>
          </a:endParaRPr>
        </a:p>
      </dgm:t>
    </dgm:pt>
    <dgm:pt modelId="{60D841F9-642B-49F1-8C9C-C113AA3A68BC}">
      <dgm:prSet phldrT="[Text]" custT="1"/>
      <dgm:spPr>
        <a:xfrm>
          <a:off x="0" y="3736288"/>
          <a:ext cx="10515600" cy="612969"/>
        </a:xfrm>
        <a:prstGeom prst="rect">
          <a:avLst/>
        </a:prstGeom>
      </dgm:spPr>
      <dgm:t>
        <a:bodyPr/>
        <a:lstStyle/>
        <a:p>
          <a:pPr>
            <a:buFont typeface="+mj-lt"/>
            <a:buNone/>
          </a:pPr>
          <a:r>
            <a:rPr lang="en-US" sz="2000" dirty="0">
              <a:latin typeface="+mn-lt"/>
              <a:ea typeface="+mn-ea"/>
              <a:cs typeface="+mn-cs"/>
            </a:rPr>
            <a:t>5. Maintain documentation in personnel files </a:t>
          </a:r>
        </a:p>
      </dgm:t>
    </dgm:pt>
    <dgm:pt modelId="{3F0A32AF-A92B-40A9-BD43-B13263925846}" type="parTrans" cxnId="{B654CCD1-81CD-4301-B694-32BF74D16690}">
      <dgm:prSet/>
      <dgm:spPr/>
      <dgm:t>
        <a:bodyPr/>
        <a:lstStyle/>
        <a:p>
          <a:endParaRPr lang="en-US" sz="2000">
            <a:latin typeface="+mn-lt"/>
          </a:endParaRPr>
        </a:p>
      </dgm:t>
    </dgm:pt>
    <dgm:pt modelId="{20586C7C-7C41-442D-82F6-5518C531805C}" type="sibTrans" cxnId="{B654CCD1-81CD-4301-B694-32BF74D16690}">
      <dgm:prSet/>
      <dgm:spPr/>
      <dgm:t>
        <a:bodyPr/>
        <a:lstStyle/>
        <a:p>
          <a:endParaRPr lang="en-US" sz="2000">
            <a:latin typeface="+mn-lt"/>
          </a:endParaRPr>
        </a:p>
      </dgm:t>
    </dgm:pt>
    <dgm:pt modelId="{275C6C19-CC8B-43D9-B9CA-80ACB0C84D12}" type="pres">
      <dgm:prSet presAssocID="{521811BA-5A77-466E-81C9-07178F73E517}" presName="Name0" presStyleCnt="0">
        <dgm:presLayoutVars>
          <dgm:dir/>
          <dgm:animLvl val="lvl"/>
          <dgm:resizeHandles val="exact"/>
        </dgm:presLayoutVars>
      </dgm:prSet>
      <dgm:spPr/>
    </dgm:pt>
    <dgm:pt modelId="{ACB94A48-B92A-4490-BF06-C902322FE119}" type="pres">
      <dgm:prSet presAssocID="{60D841F9-642B-49F1-8C9C-C113AA3A68BC}" presName="boxAndChildren" presStyleCnt="0"/>
      <dgm:spPr/>
    </dgm:pt>
    <dgm:pt modelId="{1897E78D-5300-4951-93E3-AAF7E4217C47}" type="pres">
      <dgm:prSet presAssocID="{60D841F9-642B-49F1-8C9C-C113AA3A68BC}" presName="parentTextBox" presStyleLbl="node1" presStyleIdx="0" presStyleCnt="5"/>
      <dgm:spPr/>
    </dgm:pt>
    <dgm:pt modelId="{BE664B63-D43A-424F-B6F7-9616FB5C8304}" type="pres">
      <dgm:prSet presAssocID="{CC88D85A-12E0-469D-A7DF-C16902C09E3F}" presName="sp" presStyleCnt="0"/>
      <dgm:spPr/>
    </dgm:pt>
    <dgm:pt modelId="{CD3777EA-CC81-4DAA-8BD9-E8B83CD79A69}" type="pres">
      <dgm:prSet presAssocID="{88F970A7-4EC7-41D8-88F5-62993F44AD58}" presName="arrowAndChildren" presStyleCnt="0"/>
      <dgm:spPr/>
    </dgm:pt>
    <dgm:pt modelId="{737C61E7-5009-4BEF-8FDE-9EB0675FFF04}" type="pres">
      <dgm:prSet presAssocID="{88F970A7-4EC7-41D8-88F5-62993F44AD58}" presName="parentTextArrow" presStyleLbl="node1" presStyleIdx="1" presStyleCnt="5" custLinFactNeighborX="-1416" custLinFactNeighborY="2256"/>
      <dgm:spPr/>
    </dgm:pt>
    <dgm:pt modelId="{B9C5FA0E-FBD6-491D-BA61-000E5CE5A0FE}" type="pres">
      <dgm:prSet presAssocID="{A027273F-CCE0-45C4-A08E-69C899ECF75D}" presName="sp" presStyleCnt="0"/>
      <dgm:spPr/>
    </dgm:pt>
    <dgm:pt modelId="{FA9E70F4-047C-488D-8690-31562C8EF02C}" type="pres">
      <dgm:prSet presAssocID="{61D17EB1-ADA4-473E-A9F7-B4D605282A33}" presName="arrowAndChildren" presStyleCnt="0"/>
      <dgm:spPr/>
    </dgm:pt>
    <dgm:pt modelId="{AB8CA4F7-5B32-4712-9DC2-BDE3FB13E7F2}" type="pres">
      <dgm:prSet presAssocID="{61D17EB1-ADA4-473E-A9F7-B4D605282A33}" presName="parentTextArrow" presStyleLbl="node1" presStyleIdx="2" presStyleCnt="5"/>
      <dgm:spPr/>
    </dgm:pt>
    <dgm:pt modelId="{F9B94A1C-AFA8-4C90-A0A7-EDF0CB9DD03A}" type="pres">
      <dgm:prSet presAssocID="{C6F8C26C-080F-4810-8028-6A19C0140C6E}" presName="sp" presStyleCnt="0"/>
      <dgm:spPr/>
    </dgm:pt>
    <dgm:pt modelId="{FA5531A6-0547-4CCC-8D3B-7C026ECD8091}" type="pres">
      <dgm:prSet presAssocID="{CCD6FD95-5B30-4114-88F5-078962DCECD3}" presName="arrowAndChildren" presStyleCnt="0"/>
      <dgm:spPr/>
    </dgm:pt>
    <dgm:pt modelId="{6DD2D60F-A6D4-4ED9-92EC-93E80EFD0DE9}" type="pres">
      <dgm:prSet presAssocID="{CCD6FD95-5B30-4114-88F5-078962DCECD3}" presName="parentTextArrow" presStyleLbl="node1" presStyleIdx="3" presStyleCnt="5"/>
      <dgm:spPr/>
    </dgm:pt>
    <dgm:pt modelId="{62F9D38D-47BF-4023-BFB8-30ADF00DDF63}" type="pres">
      <dgm:prSet presAssocID="{792CE591-5D45-4DF6-AEBD-C907B5ECF2A5}" presName="sp" presStyleCnt="0"/>
      <dgm:spPr/>
    </dgm:pt>
    <dgm:pt modelId="{9CF30422-FE68-48FF-B564-35F0274F66CF}" type="pres">
      <dgm:prSet presAssocID="{C6FBDC65-AD99-4A98-9F44-0F9BBB849DD7}" presName="arrowAndChildren" presStyleCnt="0"/>
      <dgm:spPr/>
    </dgm:pt>
    <dgm:pt modelId="{70DF640D-F90B-4CC0-A66E-AD72F3BA672C}" type="pres">
      <dgm:prSet presAssocID="{C6FBDC65-AD99-4A98-9F44-0F9BBB849DD7}" presName="parentTextArrow" presStyleLbl="node1" presStyleIdx="4" presStyleCnt="5"/>
      <dgm:spPr/>
    </dgm:pt>
  </dgm:ptLst>
  <dgm:cxnLst>
    <dgm:cxn modelId="{EB2ED608-991F-4D67-A634-EF7BABE533E1}" srcId="{521811BA-5A77-466E-81C9-07178F73E517}" destId="{88F970A7-4EC7-41D8-88F5-62993F44AD58}" srcOrd="3" destOrd="0" parTransId="{E0C3DEB8-0B9C-431F-94FB-AC795E71272E}" sibTransId="{CC88D85A-12E0-469D-A7DF-C16902C09E3F}"/>
    <dgm:cxn modelId="{A2226B0F-3D2A-401E-AB2B-19EC0C447845}" type="presOf" srcId="{C6FBDC65-AD99-4A98-9F44-0F9BBB849DD7}" destId="{70DF640D-F90B-4CC0-A66E-AD72F3BA672C}" srcOrd="0" destOrd="0" presId="urn:microsoft.com/office/officeart/2005/8/layout/process4"/>
    <dgm:cxn modelId="{0A1BE217-CE64-4B2E-99A5-9F5314B16FFB}" srcId="{521811BA-5A77-466E-81C9-07178F73E517}" destId="{C6FBDC65-AD99-4A98-9F44-0F9BBB849DD7}" srcOrd="0" destOrd="0" parTransId="{D2B8C750-C20A-4815-B5CF-71E699255C91}" sibTransId="{792CE591-5D45-4DF6-AEBD-C907B5ECF2A5}"/>
    <dgm:cxn modelId="{C35CF835-A1A8-44CA-81C6-77B1F6EB6F83}" type="presOf" srcId="{CCD6FD95-5B30-4114-88F5-078962DCECD3}" destId="{6DD2D60F-A6D4-4ED9-92EC-93E80EFD0DE9}" srcOrd="0" destOrd="0" presId="urn:microsoft.com/office/officeart/2005/8/layout/process4"/>
    <dgm:cxn modelId="{D5E09D55-2C78-448D-B865-CA7FDB1BAAA0}" type="presOf" srcId="{88F970A7-4EC7-41D8-88F5-62993F44AD58}" destId="{737C61E7-5009-4BEF-8FDE-9EB0675FFF04}" srcOrd="0" destOrd="0" presId="urn:microsoft.com/office/officeart/2005/8/layout/process4"/>
    <dgm:cxn modelId="{74892681-892A-47BD-A73C-E307368C8D89}" srcId="{521811BA-5A77-466E-81C9-07178F73E517}" destId="{CCD6FD95-5B30-4114-88F5-078962DCECD3}" srcOrd="1" destOrd="0" parTransId="{A3905573-4BEC-417F-9AD3-9AF4C49DF97D}" sibTransId="{C6F8C26C-080F-4810-8028-6A19C0140C6E}"/>
    <dgm:cxn modelId="{21CA08A9-4D6D-458E-98E8-2923388CB818}" srcId="{521811BA-5A77-466E-81C9-07178F73E517}" destId="{61D17EB1-ADA4-473E-A9F7-B4D605282A33}" srcOrd="2" destOrd="0" parTransId="{F24B9D14-6C72-4AC5-815D-06C518C6EE98}" sibTransId="{A027273F-CCE0-45C4-A08E-69C899ECF75D}"/>
    <dgm:cxn modelId="{8494A3BB-F5EE-4A23-961D-6FEC649AD722}" type="presOf" srcId="{521811BA-5A77-466E-81C9-07178F73E517}" destId="{275C6C19-CC8B-43D9-B9CA-80ACB0C84D12}" srcOrd="0" destOrd="0" presId="urn:microsoft.com/office/officeart/2005/8/layout/process4"/>
    <dgm:cxn modelId="{C6D42FBF-B3C5-4C37-B817-1E371BFAB706}" type="presOf" srcId="{60D841F9-642B-49F1-8C9C-C113AA3A68BC}" destId="{1897E78D-5300-4951-93E3-AAF7E4217C47}" srcOrd="0" destOrd="0" presId="urn:microsoft.com/office/officeart/2005/8/layout/process4"/>
    <dgm:cxn modelId="{D43206D0-2761-4AF0-836A-94B4D82E1635}" type="presOf" srcId="{61D17EB1-ADA4-473E-A9F7-B4D605282A33}" destId="{AB8CA4F7-5B32-4712-9DC2-BDE3FB13E7F2}" srcOrd="0" destOrd="0" presId="urn:microsoft.com/office/officeart/2005/8/layout/process4"/>
    <dgm:cxn modelId="{B654CCD1-81CD-4301-B694-32BF74D16690}" srcId="{521811BA-5A77-466E-81C9-07178F73E517}" destId="{60D841F9-642B-49F1-8C9C-C113AA3A68BC}" srcOrd="4" destOrd="0" parTransId="{3F0A32AF-A92B-40A9-BD43-B13263925846}" sibTransId="{20586C7C-7C41-442D-82F6-5518C531805C}"/>
    <dgm:cxn modelId="{E4598FEF-B2EF-4184-A549-921B78D1E183}" type="presParOf" srcId="{275C6C19-CC8B-43D9-B9CA-80ACB0C84D12}" destId="{ACB94A48-B92A-4490-BF06-C902322FE119}" srcOrd="0" destOrd="0" presId="urn:microsoft.com/office/officeart/2005/8/layout/process4"/>
    <dgm:cxn modelId="{3C000B4C-748D-4436-82BF-04999E4D2890}" type="presParOf" srcId="{ACB94A48-B92A-4490-BF06-C902322FE119}" destId="{1897E78D-5300-4951-93E3-AAF7E4217C47}" srcOrd="0" destOrd="0" presId="urn:microsoft.com/office/officeart/2005/8/layout/process4"/>
    <dgm:cxn modelId="{76CDD463-4884-4EF7-AE86-0EF795988BA2}" type="presParOf" srcId="{275C6C19-CC8B-43D9-B9CA-80ACB0C84D12}" destId="{BE664B63-D43A-424F-B6F7-9616FB5C8304}" srcOrd="1" destOrd="0" presId="urn:microsoft.com/office/officeart/2005/8/layout/process4"/>
    <dgm:cxn modelId="{C9708334-9086-4380-9750-2A10E70C2B6B}" type="presParOf" srcId="{275C6C19-CC8B-43D9-B9CA-80ACB0C84D12}" destId="{CD3777EA-CC81-4DAA-8BD9-E8B83CD79A69}" srcOrd="2" destOrd="0" presId="urn:microsoft.com/office/officeart/2005/8/layout/process4"/>
    <dgm:cxn modelId="{538D383D-251B-4EDA-8474-4ECF557365F2}" type="presParOf" srcId="{CD3777EA-CC81-4DAA-8BD9-E8B83CD79A69}" destId="{737C61E7-5009-4BEF-8FDE-9EB0675FFF04}" srcOrd="0" destOrd="0" presId="urn:microsoft.com/office/officeart/2005/8/layout/process4"/>
    <dgm:cxn modelId="{419954D1-AA38-484B-8AFA-EBD5A6EDAEDE}" type="presParOf" srcId="{275C6C19-CC8B-43D9-B9CA-80ACB0C84D12}" destId="{B9C5FA0E-FBD6-491D-BA61-000E5CE5A0FE}" srcOrd="3" destOrd="0" presId="urn:microsoft.com/office/officeart/2005/8/layout/process4"/>
    <dgm:cxn modelId="{28575E76-B2BE-46F5-BF6F-F0F1627A200E}" type="presParOf" srcId="{275C6C19-CC8B-43D9-B9CA-80ACB0C84D12}" destId="{FA9E70F4-047C-488D-8690-31562C8EF02C}" srcOrd="4" destOrd="0" presId="urn:microsoft.com/office/officeart/2005/8/layout/process4"/>
    <dgm:cxn modelId="{69547CD6-D046-4410-8D92-214BCEC7959D}" type="presParOf" srcId="{FA9E70F4-047C-488D-8690-31562C8EF02C}" destId="{AB8CA4F7-5B32-4712-9DC2-BDE3FB13E7F2}" srcOrd="0" destOrd="0" presId="urn:microsoft.com/office/officeart/2005/8/layout/process4"/>
    <dgm:cxn modelId="{D17B0031-85AB-429D-92F4-0770E6BC12CE}" type="presParOf" srcId="{275C6C19-CC8B-43D9-B9CA-80ACB0C84D12}" destId="{F9B94A1C-AFA8-4C90-A0A7-EDF0CB9DD03A}" srcOrd="5" destOrd="0" presId="urn:microsoft.com/office/officeart/2005/8/layout/process4"/>
    <dgm:cxn modelId="{2E9BE2F6-87F2-4685-A318-1B97AD0BB54A}" type="presParOf" srcId="{275C6C19-CC8B-43D9-B9CA-80ACB0C84D12}" destId="{FA5531A6-0547-4CCC-8D3B-7C026ECD8091}" srcOrd="6" destOrd="0" presId="urn:microsoft.com/office/officeart/2005/8/layout/process4"/>
    <dgm:cxn modelId="{D4E681AB-AB14-4165-B01D-65775E31D135}" type="presParOf" srcId="{FA5531A6-0547-4CCC-8D3B-7C026ECD8091}" destId="{6DD2D60F-A6D4-4ED9-92EC-93E80EFD0DE9}" srcOrd="0" destOrd="0" presId="urn:microsoft.com/office/officeart/2005/8/layout/process4"/>
    <dgm:cxn modelId="{7F25881D-E4BD-4FCA-B35E-BB4DFF321AE0}" type="presParOf" srcId="{275C6C19-CC8B-43D9-B9CA-80ACB0C84D12}" destId="{62F9D38D-47BF-4023-BFB8-30ADF00DDF63}" srcOrd="7" destOrd="0" presId="urn:microsoft.com/office/officeart/2005/8/layout/process4"/>
    <dgm:cxn modelId="{CEDD297A-EF1B-4D52-B287-BDA208147C71}" type="presParOf" srcId="{275C6C19-CC8B-43D9-B9CA-80ACB0C84D12}" destId="{9CF30422-FE68-48FF-B564-35F0274F66CF}" srcOrd="8" destOrd="0" presId="urn:microsoft.com/office/officeart/2005/8/layout/process4"/>
    <dgm:cxn modelId="{6772FF5D-7241-48EE-9BA0-B8060A8941E0}" type="presParOf" srcId="{9CF30422-FE68-48FF-B564-35F0274F66CF}" destId="{70DF640D-F90B-4CC0-A66E-AD72F3BA672C}"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7E78D-5300-4951-93E3-AAF7E4217C47}">
      <dsp:nvSpPr>
        <dsp:cNvPr id="0" name=""/>
        <dsp:cNvSpPr/>
      </dsp:nvSpPr>
      <dsp:spPr>
        <a:xfrm>
          <a:off x="0" y="4087049"/>
          <a:ext cx="11511814" cy="67051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Font typeface="+mj-lt"/>
            <a:buNone/>
          </a:pPr>
          <a:r>
            <a:rPr lang="en-US" sz="2000" kern="1200" dirty="0">
              <a:latin typeface="+mn-lt"/>
              <a:ea typeface="+mn-ea"/>
              <a:cs typeface="+mn-cs"/>
            </a:rPr>
            <a:t>5. Maintain documentation in personnel files </a:t>
          </a:r>
        </a:p>
      </dsp:txBody>
      <dsp:txXfrm>
        <a:off x="0" y="4087049"/>
        <a:ext cx="11511814" cy="670514"/>
      </dsp:txXfrm>
    </dsp:sp>
    <dsp:sp modelId="{737C61E7-5009-4BEF-8FDE-9EB0675FFF04}">
      <dsp:nvSpPr>
        <dsp:cNvPr id="0" name=""/>
        <dsp:cNvSpPr/>
      </dsp:nvSpPr>
      <dsp:spPr>
        <a:xfrm rot="10800000">
          <a:off x="0" y="3089120"/>
          <a:ext cx="11511814" cy="1031251"/>
        </a:xfrm>
        <a:prstGeom prst="upArrowCallout">
          <a:avLst/>
        </a:prstGeom>
        <a:solidFill>
          <a:srgbClr val="95006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Font typeface="+mj-lt"/>
            <a:buNone/>
          </a:pPr>
          <a:r>
            <a:rPr lang="en-US" sz="2000" kern="1200" dirty="0">
              <a:latin typeface="+mn-lt"/>
              <a:ea typeface="+mn-ea"/>
              <a:cs typeface="+mn-cs"/>
            </a:rPr>
            <a:t>4. Complete assessments in a timely manner, per organization/facility policies and procedures</a:t>
          </a:r>
        </a:p>
      </dsp:txBody>
      <dsp:txXfrm rot="10800000">
        <a:off x="0" y="3089120"/>
        <a:ext cx="11511814" cy="670076"/>
      </dsp:txXfrm>
    </dsp:sp>
    <dsp:sp modelId="{AB8CA4F7-5B32-4712-9DC2-BDE3FB13E7F2}">
      <dsp:nvSpPr>
        <dsp:cNvPr id="0" name=""/>
        <dsp:cNvSpPr/>
      </dsp:nvSpPr>
      <dsp:spPr>
        <a:xfrm rot="10800000">
          <a:off x="0" y="2044662"/>
          <a:ext cx="11511814" cy="1031251"/>
        </a:xfrm>
        <a:prstGeom prst="upArrowCallou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Font typeface="+mj-lt"/>
            <a:buNone/>
          </a:pPr>
          <a:r>
            <a:rPr lang="en-US" sz="2000" kern="1200" dirty="0">
              <a:latin typeface="+mn-lt"/>
              <a:ea typeface="+mn-ea"/>
              <a:cs typeface="+mn-cs"/>
            </a:rPr>
            <a:t>3. Ensure qualified individuals are completing assessments of competence</a:t>
          </a:r>
        </a:p>
      </dsp:txBody>
      <dsp:txXfrm rot="10800000">
        <a:off x="0" y="2044662"/>
        <a:ext cx="11511814" cy="670076"/>
      </dsp:txXfrm>
    </dsp:sp>
    <dsp:sp modelId="{6DD2D60F-A6D4-4ED9-92EC-93E80EFD0DE9}">
      <dsp:nvSpPr>
        <dsp:cNvPr id="0" name=""/>
        <dsp:cNvSpPr/>
      </dsp:nvSpPr>
      <dsp:spPr>
        <a:xfrm rot="10800000">
          <a:off x="0" y="1023468"/>
          <a:ext cx="11511814" cy="1031251"/>
        </a:xfrm>
        <a:prstGeom prst="upArrowCallou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Font typeface="+mj-lt"/>
            <a:buNone/>
          </a:pPr>
          <a:r>
            <a:rPr lang="en-US" sz="2000" kern="1200" dirty="0">
              <a:latin typeface="+mn-lt"/>
              <a:ea typeface="+mn-ea"/>
              <a:cs typeface="+mn-cs"/>
            </a:rPr>
            <a:t>2. Develop documentation forms with competencies defined and method of validation</a:t>
          </a:r>
        </a:p>
      </dsp:txBody>
      <dsp:txXfrm rot="10800000">
        <a:off x="0" y="1023468"/>
        <a:ext cx="11511814" cy="670076"/>
      </dsp:txXfrm>
    </dsp:sp>
    <dsp:sp modelId="{70DF640D-F90B-4CC0-A66E-AD72F3BA672C}">
      <dsp:nvSpPr>
        <dsp:cNvPr id="0" name=""/>
        <dsp:cNvSpPr/>
      </dsp:nvSpPr>
      <dsp:spPr>
        <a:xfrm rot="10800000">
          <a:off x="0" y="2275"/>
          <a:ext cx="11511814" cy="1031251"/>
        </a:xfrm>
        <a:prstGeom prst="upArrowCallou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Font typeface="+mj-lt"/>
            <a:buNone/>
          </a:pPr>
          <a:r>
            <a:rPr lang="en-US" sz="2000" kern="1200" dirty="0">
              <a:latin typeface="+mn-lt"/>
              <a:ea typeface="+mn-ea"/>
              <a:cs typeface="+mn-cs"/>
            </a:rPr>
            <a:t>1. Check policies and procedures regarding documentation of staff competence are in place </a:t>
          </a:r>
        </a:p>
      </dsp:txBody>
      <dsp:txXfrm rot="10800000">
        <a:off x="0" y="2275"/>
        <a:ext cx="11511814" cy="670076"/>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D42D03-D00F-4A67-8BEA-40CAE8F9A5FB}" type="datetimeFigureOut">
              <a:rPr lang="en-US" smtClean="0"/>
              <a:t>5/20/26</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E5FB05-7973-4976-9484-35AE255D1084}" type="slidenum">
              <a:rPr lang="en-US" smtClean="0"/>
              <a:t>‹#›</a:t>
            </a:fld>
            <a:endParaRPr lang="en-US" dirty="0"/>
          </a:p>
        </p:txBody>
      </p:sp>
    </p:spTree>
    <p:extLst>
      <p:ext uri="{BB962C8B-B14F-4D97-AF65-F5344CB8AC3E}">
        <p14:creationId xmlns:p14="http://schemas.microsoft.com/office/powerpoint/2010/main" val="3253306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47624E-7BDA-4BAC-9A22-50FF8C9256CF}" type="datetimeFigureOut">
              <a:rPr lang="en-US" smtClean="0"/>
              <a:t>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614E1-92E2-4CF4-B31E-063F78A97A66}" type="slidenum">
              <a:rPr lang="en-US" smtClean="0"/>
              <a:t>‹#›</a:t>
            </a:fld>
            <a:endParaRPr lang="en-US" dirty="0"/>
          </a:p>
        </p:txBody>
      </p:sp>
    </p:spTree>
    <p:extLst>
      <p:ext uri="{BB962C8B-B14F-4D97-AF65-F5344CB8AC3E}">
        <p14:creationId xmlns:p14="http://schemas.microsoft.com/office/powerpoint/2010/main" val="1676318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this video, which is a Practice Tool highlighting topics related to competence in practice and the legal implications of competence.</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a:t>
            </a:fld>
            <a:endParaRPr lang="en-US" dirty="0"/>
          </a:p>
        </p:txBody>
      </p:sp>
    </p:spTree>
    <p:extLst>
      <p:ext uri="{BB962C8B-B14F-4D97-AF65-F5344CB8AC3E}">
        <p14:creationId xmlns:p14="http://schemas.microsoft.com/office/powerpoint/2010/main" val="2449664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Let’s look at a role example of a practitioner who is considering retirement and how that will affect </a:t>
            </a:r>
            <a:r>
              <a:rPr lang="en-US" dirty="0"/>
              <a:t>their credential.</a:t>
            </a:r>
          </a:p>
          <a:p>
            <a:endParaRPr lang="en-US" u="none" dirty="0"/>
          </a:p>
          <a:p>
            <a:r>
              <a:rPr lang="en-US" u="none" dirty="0"/>
              <a:t>When contemplating retiring from working, what do you see yourself doing? Do you want to still be able to consider part-time or volunteer opportunities, where having the RDN or NDTR credential or other certifications you hold would still be necessary or useful? Will you need to maintain licensure?</a:t>
            </a:r>
          </a:p>
        </p:txBody>
      </p:sp>
      <p:sp>
        <p:nvSpPr>
          <p:cNvPr id="4" name="Slide Number Placeholder 3"/>
          <p:cNvSpPr>
            <a:spLocks noGrp="1"/>
          </p:cNvSpPr>
          <p:nvPr>
            <p:ph type="sldNum" sz="quarter" idx="5"/>
          </p:nvPr>
        </p:nvSpPr>
        <p:spPr/>
        <p:txBody>
          <a:bodyPr/>
          <a:lstStyle/>
          <a:p>
            <a:fld id="{0C9614E1-92E2-4CF4-B31E-063F78A97A66}" type="slidenum">
              <a:rPr lang="en-US" smtClean="0"/>
              <a:t>10</a:t>
            </a:fld>
            <a:endParaRPr lang="en-US" dirty="0"/>
          </a:p>
        </p:txBody>
      </p:sp>
    </p:spTree>
    <p:extLst>
      <p:ext uri="{BB962C8B-B14F-4D97-AF65-F5344CB8AC3E}">
        <p14:creationId xmlns:p14="http://schemas.microsoft.com/office/powerpoint/2010/main" val="3714018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In the example of a practitioner considering retiring their credential, the practitioner should first understand that</a:t>
            </a:r>
          </a:p>
          <a:p>
            <a:pPr marL="228600" indent="-228600">
              <a:buFont typeface="Arial" panose="020B0604020202020204" pitchFamily="34" charset="0"/>
              <a:buChar char="•"/>
            </a:pPr>
            <a:r>
              <a:rPr lang="en-US" dirty="0"/>
              <a:t>The Code of Ethics assumes all RDNs and NDTRs maintain currency with the current Code of Ethics and related resources. </a:t>
            </a:r>
          </a:p>
          <a:p>
            <a:pPr marL="228600" indent="-228600">
              <a:buFont typeface="Arial" panose="020B0604020202020204" pitchFamily="34" charset="0"/>
              <a:buChar char="•"/>
            </a:pPr>
            <a:r>
              <a:rPr lang="en-US" dirty="0"/>
              <a:t>Practitioners who maintain their credentials, regardless of whether they are active in the workforce, are ethically obligated to maintain the minimum competent level of practice as outlined in the Scope and Standards of Practice.</a:t>
            </a:r>
          </a:p>
          <a:p>
            <a:pPr marL="228600" indent="-228600">
              <a:buFont typeface="Arial" panose="020B0604020202020204" pitchFamily="34" charset="0"/>
              <a:buChar char="•"/>
            </a:pPr>
            <a:r>
              <a:rPr lang="en-US" dirty="0"/>
              <a:t>If a practitioner maintains a credential through CDR, it requires self-assessment and maintenance or advancement of competence through lifelong learning and Continuing Professional Education. CDR does NOT have a retired status.</a:t>
            </a:r>
          </a:p>
          <a:p>
            <a:pPr marL="228600" indent="-228600">
              <a:buFont typeface="Arial" panose="020B0604020202020204" pitchFamily="34" charset="0"/>
              <a:buChar char="•"/>
            </a:pPr>
            <a:r>
              <a:rPr lang="en-US" dirty="0"/>
              <a:t>The Academy does have a retired </a:t>
            </a:r>
            <a:r>
              <a:rPr lang="en-US" u="none" dirty="0"/>
              <a:t>membership</a:t>
            </a:r>
            <a:r>
              <a:rPr lang="en-US" dirty="0"/>
              <a:t> status, see Academy membership for more information; and</a:t>
            </a:r>
          </a:p>
          <a:p>
            <a:pPr marL="228600" indent="-228600">
              <a:buFont typeface="Arial" panose="020B0604020202020204" pitchFamily="34" charset="0"/>
              <a:buChar char="•"/>
            </a:pPr>
            <a:r>
              <a:rPr lang="en-US" dirty="0"/>
              <a:t>As with registration, there are no states with retired licensure status.</a:t>
            </a:r>
          </a:p>
          <a:p>
            <a:pPr marL="0" indent="0">
              <a:buNone/>
            </a:pPr>
            <a:endParaRPr lang="en-US" dirty="0"/>
          </a:p>
          <a:p>
            <a:pPr marL="0" indent="0">
              <a:buNone/>
            </a:pPr>
            <a:r>
              <a:rPr lang="en-US" dirty="0"/>
              <a:t>If a credentialed practitioner does not renew or maintain their credential, they must immediately cease all use of the CDR Marks associated with the CDR credential.</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11</a:t>
            </a:fld>
            <a:endParaRPr lang="en-US" dirty="0"/>
          </a:p>
        </p:txBody>
      </p:sp>
    </p:spTree>
    <p:extLst>
      <p:ext uri="{BB962C8B-B14F-4D97-AF65-F5344CB8AC3E}">
        <p14:creationId xmlns:p14="http://schemas.microsoft.com/office/powerpoint/2010/main" val="1730388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practitioner strives to provide quality, competent care and reduce their risk for litigation by consistently:</a:t>
            </a:r>
          </a:p>
          <a:p>
            <a:pPr marL="171450" indent="-171450">
              <a:buFont typeface="Arial" panose="020B0604020202020204" pitchFamily="34" charset="0"/>
              <a:buChar char="•"/>
            </a:pPr>
            <a:r>
              <a:rPr lang="en-US" dirty="0"/>
              <a:t>Understanding the Scope and Standards of Practice and licensing mandates, when applicable to their practice.</a:t>
            </a:r>
          </a:p>
          <a:p>
            <a:pPr marL="171450" indent="-171450">
              <a:buFont typeface="Arial" panose="020B0604020202020204" pitchFamily="34" charset="0"/>
              <a:buChar char="•"/>
            </a:pPr>
            <a:r>
              <a:rPr lang="en-US" dirty="0"/>
              <a:t>Reviewing and following the Academy/CDR Code of Ethics. Additionally, The Journal of the Academy of Nutrition and Dietetics publish “Ethics in Practice” articles to </a:t>
            </a:r>
            <a:r>
              <a:rPr lang="en-US" b="0" i="0" dirty="0">
                <a:solidFill>
                  <a:srgbClr val="313131"/>
                </a:solidFill>
                <a:effectLst/>
                <a:latin typeface="Lato" panose="020F0502020204030203" pitchFamily="34" charset="0"/>
              </a:rPr>
              <a:t>educate practitioners on ethical practice, reviewing these articles is helpful in understanding and applying the Code of Ethics.</a:t>
            </a:r>
            <a:endParaRPr lang="en-US" dirty="0"/>
          </a:p>
          <a:p>
            <a:pPr marL="171450" indent="-171450">
              <a:buFont typeface="Arial" panose="020B0604020202020204" pitchFamily="34" charset="0"/>
              <a:buChar char="•"/>
            </a:pPr>
            <a:r>
              <a:rPr lang="en-US" dirty="0"/>
              <a:t>Completing a self-assessment of knowledge, skills and competence level using the core and applicable focus area </a:t>
            </a:r>
            <a:r>
              <a:rPr lang="en-US" strike="noStrike" dirty="0"/>
              <a:t>scope and </a:t>
            </a:r>
            <a:r>
              <a:rPr lang="en-US" u="none" strike="noStrike" dirty="0"/>
              <a:t>standards </a:t>
            </a:r>
            <a:r>
              <a:rPr lang="en-US" dirty="0"/>
              <a:t>and the CDR Professional Development Portfolio process. And</a:t>
            </a:r>
          </a:p>
          <a:p>
            <a:pPr marL="171450" indent="-171450">
              <a:buFont typeface="Arial" panose="020B0604020202020204" pitchFamily="34" charset="0"/>
              <a:buChar char="•"/>
            </a:pPr>
            <a:r>
              <a:rPr lang="en-US" dirty="0"/>
              <a:t>Collaborating with a supervisor or appropriate professional to develop plans for adequate training and continuing education; including methods to determine, develop, assess, and document competence.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cs typeface="Calibri" panose="020F0502020204030204" pitchFamily="34" charset="0"/>
              </a:rPr>
              <a:t>Fo</a:t>
            </a:r>
            <a:r>
              <a:rPr lang="en-US" sz="1200" dirty="0">
                <a:effectLst/>
              </a:rPr>
              <a:t>r practitioners considering retirement, think about what would you might like to do. This will help decide if </a:t>
            </a:r>
            <a:r>
              <a:rPr lang="en-US" sz="1200" dirty="0"/>
              <a:t>the</a:t>
            </a:r>
            <a:r>
              <a:rPr lang="en-US" sz="1200" dirty="0">
                <a:effectLst/>
              </a:rPr>
              <a:t> RDN or NDTR credential should be retained.</a:t>
            </a:r>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12</a:t>
            </a:fld>
            <a:endParaRPr lang="en-US" dirty="0"/>
          </a:p>
        </p:txBody>
      </p:sp>
    </p:spTree>
    <p:extLst>
      <p:ext uri="{BB962C8B-B14F-4D97-AF65-F5344CB8AC3E}">
        <p14:creationId xmlns:p14="http://schemas.microsoft.com/office/powerpoint/2010/main" val="2244735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4802A-9682-5D48-78A5-3F41AE6FE9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DD2E87-5897-629A-2952-F32534432C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E8C9E7-83E4-92FE-A657-1FAF61BB0213}"/>
              </a:ext>
            </a:extLst>
          </p:cNvPr>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You are invited to view the next presentation, the case scenario </a:t>
            </a:r>
            <a:r>
              <a:rPr lang="en-US" sz="1200" dirty="0">
                <a:effectLst/>
                <a:highlight>
                  <a:srgbClr val="FFFF00"/>
                </a:highlight>
                <a:latin typeface="Calibri" panose="020F0502020204030204" pitchFamily="34" charset="0"/>
                <a:ea typeface="Calibri" panose="020F0502020204030204" pitchFamily="34" charset="0"/>
              </a:rPr>
              <a:t>highlights</a:t>
            </a:r>
            <a:r>
              <a:rPr lang="en-US" sz="1200" dirty="0">
                <a:effectLst/>
                <a:latin typeface="Calibri" panose="020F0502020204030204" pitchFamily="34" charset="0"/>
                <a:ea typeface="Calibri" panose="020F0502020204030204" pitchFamily="34" charset="0"/>
              </a:rPr>
              <a:t> the competence of a clinical RDN </a:t>
            </a:r>
            <a:r>
              <a:rPr lang="en-US" sz="1200" dirty="0">
                <a:effectLst/>
                <a:highlight>
                  <a:srgbClr val="FFFF00"/>
                </a:highlight>
                <a:latin typeface="Calibri" panose="020F0502020204030204" pitchFamily="34" charset="0"/>
                <a:ea typeface="Calibri" panose="020F0502020204030204" pitchFamily="34" charset="0"/>
              </a:rPr>
              <a:t>during a Joint Commission accreditation survey</a:t>
            </a: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and w</a:t>
            </a:r>
            <a:r>
              <a:rPr lang="en-US" sz="1200" dirty="0">
                <a:effectLst/>
                <a:latin typeface="Calibri" panose="020F0502020204030204" pitchFamily="34" charset="0"/>
                <a:ea typeface="Calibri" panose="020F0502020204030204" pitchFamily="34" charset="0"/>
              </a:rPr>
              <a:t>ill further explain competence in practice and discuss the consequences of falling into a common pitfall.</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US" sz="1200" dirty="0"/>
          </a:p>
        </p:txBody>
      </p:sp>
      <p:sp>
        <p:nvSpPr>
          <p:cNvPr id="4" name="Slide Number Placeholder 3">
            <a:extLst>
              <a:ext uri="{FF2B5EF4-FFF2-40B4-BE49-F238E27FC236}">
                <a16:creationId xmlns:a16="http://schemas.microsoft.com/office/drawing/2014/main" id="{6BE2446A-4540-D462-379D-92E84059FF76}"/>
              </a:ext>
            </a:extLst>
          </p:cNvPr>
          <p:cNvSpPr>
            <a:spLocks noGrp="1"/>
          </p:cNvSpPr>
          <p:nvPr>
            <p:ph type="sldNum" sz="quarter" idx="5"/>
          </p:nvPr>
        </p:nvSpPr>
        <p:spPr/>
        <p:txBody>
          <a:bodyPr/>
          <a:lstStyle/>
          <a:p>
            <a:fld id="{0C9614E1-92E2-4CF4-B31E-063F78A97A66}" type="slidenum">
              <a:rPr lang="en-US" smtClean="0"/>
              <a:t>13</a:t>
            </a:fld>
            <a:endParaRPr lang="en-US" dirty="0"/>
          </a:p>
        </p:txBody>
      </p:sp>
    </p:spTree>
    <p:extLst>
      <p:ext uri="{BB962C8B-B14F-4D97-AF65-F5344CB8AC3E}">
        <p14:creationId xmlns:p14="http://schemas.microsoft.com/office/powerpoint/2010/main" val="4149202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Thank you! Please send questions to scope@Eatright.org. </a:t>
            </a:r>
          </a:p>
        </p:txBody>
      </p:sp>
      <p:sp>
        <p:nvSpPr>
          <p:cNvPr id="4" name="Slide Number Placeholder 3"/>
          <p:cNvSpPr>
            <a:spLocks noGrp="1"/>
          </p:cNvSpPr>
          <p:nvPr>
            <p:ph type="sldNum" sz="quarter" idx="5"/>
          </p:nvPr>
        </p:nvSpPr>
        <p:spPr/>
        <p:txBody>
          <a:bodyPr/>
          <a:lstStyle/>
          <a:p>
            <a:fld id="{0C9614E1-92E2-4CF4-B31E-063F78A97A66}" type="slidenum">
              <a:rPr lang="en-US" smtClean="0"/>
              <a:t>14</a:t>
            </a:fld>
            <a:endParaRPr lang="en-US" dirty="0"/>
          </a:p>
        </p:txBody>
      </p:sp>
    </p:spTree>
    <p:extLst>
      <p:ext uri="{BB962C8B-B14F-4D97-AF65-F5344CB8AC3E}">
        <p14:creationId xmlns:p14="http://schemas.microsoft.com/office/powerpoint/2010/main" val="2938727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i="0" dirty="0">
                <a:solidFill>
                  <a:srgbClr val="4C4D4E"/>
                </a:solidFill>
                <a:effectLst/>
                <a:latin typeface="Raleway" pitchFamily="2" charset="0"/>
              </a:rPr>
              <a:t>Practice tips aid in navigating practice by providing resources and asking critical, thought-provoking questions. </a:t>
            </a:r>
            <a:r>
              <a:rPr lang="en-US" dirty="0"/>
              <a:t>This video will cover three practice tips: </a:t>
            </a:r>
          </a:p>
          <a:p>
            <a:pPr marL="171450" indent="-171450">
              <a:buFont typeface="Arial" panose="020B0604020202020204" pitchFamily="34" charset="0"/>
              <a:buChar char="•"/>
            </a:pPr>
            <a:r>
              <a:rPr lang="en-US" dirty="0"/>
              <a:t>Legal Implications of Scope of Practice</a:t>
            </a:r>
          </a:p>
          <a:p>
            <a:pPr marL="171450" indent="-171450">
              <a:buFont typeface="Arial" panose="020B0604020202020204" pitchFamily="34" charset="0"/>
              <a:buChar char="•"/>
            </a:pPr>
            <a:r>
              <a:rPr lang="en-US" dirty="0"/>
              <a:t>Competence in Practice; </a:t>
            </a:r>
          </a:p>
          <a:p>
            <a:pPr marL="171450" indent="-171450">
              <a:buFont typeface="Arial" panose="020B0604020202020204" pitchFamily="34" charset="0"/>
              <a:buChar char="•"/>
            </a:pPr>
            <a:r>
              <a:rPr lang="en-US" dirty="0"/>
              <a:t>And Considerations for Retired Credentialed Practitioners</a:t>
            </a:r>
          </a:p>
        </p:txBody>
      </p:sp>
      <p:sp>
        <p:nvSpPr>
          <p:cNvPr id="4" name="Slide Number Placeholder 3"/>
          <p:cNvSpPr>
            <a:spLocks noGrp="1"/>
          </p:cNvSpPr>
          <p:nvPr>
            <p:ph type="sldNum" sz="quarter" idx="5"/>
          </p:nvPr>
        </p:nvSpPr>
        <p:spPr/>
        <p:txBody>
          <a:bodyPr/>
          <a:lstStyle/>
          <a:p>
            <a:fld id="{0C9614E1-92E2-4CF4-B31E-063F78A97A66}" type="slidenum">
              <a:rPr lang="en-US" smtClean="0"/>
              <a:t>2</a:t>
            </a:fld>
            <a:endParaRPr lang="en-US" dirty="0"/>
          </a:p>
        </p:txBody>
      </p:sp>
    </p:spTree>
    <p:extLst>
      <p:ext uri="{BB962C8B-B14F-4D97-AF65-F5344CB8AC3E}">
        <p14:creationId xmlns:p14="http://schemas.microsoft.com/office/powerpoint/2010/main" val="4263477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C721D-A80E-94B6-02FD-68842F36EE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D3140E-A191-1E8F-6932-26F2634A89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29AAF7-A1DB-2859-9F87-99B5532DA9D1}"/>
              </a:ext>
            </a:extLst>
          </p:cNvPr>
          <p:cNvSpPr>
            <a:spLocks noGrp="1"/>
          </p:cNvSpPr>
          <p:nvPr>
            <p:ph type="body" idx="1"/>
          </p:nvPr>
        </p:nvSpPr>
        <p:spPr/>
        <p:txBody>
          <a:bodyPr/>
          <a:lstStyle/>
          <a:p>
            <a:pPr marL="0" indent="0">
              <a:buFont typeface="Arial" panose="020B0604020202020204" pitchFamily="34" charset="0"/>
              <a:buNone/>
            </a:pPr>
            <a:r>
              <a:rPr lang="en-US" dirty="0"/>
              <a:t>First let’s talk about the Legal implications of Scope of Practice. </a:t>
            </a:r>
            <a:br>
              <a:rPr lang="en-US" dirty="0"/>
            </a:br>
            <a:r>
              <a:rPr lang="en-US" dirty="0"/>
              <a:t>All RDNs and NDTRs are individually responsible for reading and understanding their Scope and Standards of Practice.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Additionally, RDNs are responsible </a:t>
            </a:r>
            <a:r>
              <a:rPr lang="en-US" u="none" dirty="0">
                <a:solidFill>
                  <a:srgbClr val="FF0000"/>
                </a:solidFill>
              </a:rPr>
              <a:t>for </a:t>
            </a:r>
            <a:r>
              <a:rPr lang="en-US" dirty="0"/>
              <a:t>all focus area </a:t>
            </a:r>
            <a:r>
              <a:rPr lang="en-US" strike="noStrike" dirty="0"/>
              <a:t>standards </a:t>
            </a:r>
            <a:r>
              <a:rPr lang="en-US" dirty="0"/>
              <a:t>related to their practice. Focus area </a:t>
            </a:r>
            <a:r>
              <a:rPr lang="en-US" u="none" strike="noStrike" dirty="0"/>
              <a:t>standards</a:t>
            </a:r>
            <a:r>
              <a:rPr lang="en-US" strike="noStrike" dirty="0"/>
              <a:t> </a:t>
            </a:r>
            <a:r>
              <a:rPr lang="en-US" dirty="0"/>
              <a:t>describe the focus area and provide </a:t>
            </a:r>
            <a:r>
              <a:rPr lang="en-US" u="none" dirty="0"/>
              <a:t>focus area-specific outcome indicators for 3 levels of practice </a:t>
            </a:r>
            <a:r>
              <a:rPr lang="en-US" dirty="0"/>
              <a:t>- competent, proficient and expert. </a:t>
            </a:r>
          </a:p>
          <a:p>
            <a:endParaRPr lang="en-US" dirty="0"/>
          </a:p>
          <a:p>
            <a:pPr marL="0" indent="0">
              <a:buFont typeface="Arial" panose="020B0604020202020204" pitchFamily="34" charset="0"/>
              <a:buNone/>
            </a:pPr>
            <a:r>
              <a:rPr lang="en-US" u="none" dirty="0"/>
              <a:t>In other words, it is important to consider the breadth of your practice because you may need to review and apply several focus area standards. </a:t>
            </a:r>
          </a:p>
          <a:p>
            <a:pPr marL="171450" indent="-171450">
              <a:buFont typeface="Arial" panose="020B0604020202020204" pitchFamily="34" charset="0"/>
              <a:buChar char="•"/>
            </a:pPr>
            <a:r>
              <a:rPr lang="en-US" u="none" dirty="0"/>
              <a:t>For example, if you practice in a hospital caring for adult patients, the focus area standards for Nutrition Support, Diabetes Care, Adult Weight Management, Renal Nutrition, and Oncology Nutrition may all apply.</a:t>
            </a:r>
          </a:p>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9233BE14-923B-2707-BC46-38A5E4A42A56}"/>
              </a:ext>
            </a:extLst>
          </p:cNvPr>
          <p:cNvSpPr>
            <a:spLocks noGrp="1"/>
          </p:cNvSpPr>
          <p:nvPr>
            <p:ph type="sldNum" sz="quarter" idx="5"/>
          </p:nvPr>
        </p:nvSpPr>
        <p:spPr/>
        <p:txBody>
          <a:bodyPr/>
          <a:lstStyle/>
          <a:p>
            <a:fld id="{0C9614E1-92E2-4CF4-B31E-063F78A97A66}" type="slidenum">
              <a:rPr lang="en-US" smtClean="0"/>
              <a:t>3</a:t>
            </a:fld>
            <a:endParaRPr lang="en-US" dirty="0"/>
          </a:p>
        </p:txBody>
      </p:sp>
    </p:spTree>
    <p:extLst>
      <p:ext uri="{BB962C8B-B14F-4D97-AF65-F5344CB8AC3E}">
        <p14:creationId xmlns:p14="http://schemas.microsoft.com/office/powerpoint/2010/main" val="3187303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Failure to understand and utilize the Scope and Standards of Practice </a:t>
            </a:r>
            <a:r>
              <a:rPr lang="en-US" sz="1200" u="none" dirty="0">
                <a:effectLst/>
                <a:latin typeface="Calibri" panose="020F0502020204030204" pitchFamily="34" charset="0"/>
                <a:ea typeface="Calibri" panose="020F0502020204030204" pitchFamily="34" charset="0"/>
              </a:rPr>
              <a:t>and, for RDNs</a:t>
            </a:r>
            <a:r>
              <a:rPr lang="en-US" sz="1200" dirty="0">
                <a:effectLst/>
                <a:latin typeface="Calibri" panose="020F0502020204030204" pitchFamily="34" charset="0"/>
                <a:ea typeface="Calibri" panose="020F0502020204030204" pitchFamily="34" charset="0"/>
              </a:rPr>
              <a:t>, applicable focus area scope and standards for self-assessment </a:t>
            </a:r>
            <a:r>
              <a:rPr lang="en-US" sz="1200" u="none" dirty="0">
                <a:effectLst/>
                <a:latin typeface="Calibri" panose="020F0502020204030204" pitchFamily="34" charset="0"/>
                <a:ea typeface="Calibri" panose="020F0502020204030204" pitchFamily="34" charset="0"/>
              </a:rPr>
              <a:t>of knowledge, skills, and experience to determine competence in practice can increase a RDN’s risk for liability. </a:t>
            </a:r>
            <a:endParaRPr lang="en-US" sz="1200" u="none"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4</a:t>
            </a:fld>
            <a:endParaRPr lang="en-US" dirty="0"/>
          </a:p>
        </p:txBody>
      </p:sp>
    </p:spTree>
    <p:extLst>
      <p:ext uri="{BB962C8B-B14F-4D97-AF65-F5344CB8AC3E}">
        <p14:creationId xmlns:p14="http://schemas.microsoft.com/office/powerpoint/2010/main" val="603418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Common practitioner pitfalls include:</a:t>
            </a:r>
            <a:br>
              <a:rPr lang="en-US" dirty="0"/>
            </a:br>
            <a:r>
              <a:rPr lang="en-US" dirty="0"/>
              <a:t>A lack of</a:t>
            </a:r>
            <a:r>
              <a:rPr lang="en-US" u="none" dirty="0"/>
              <a:t> </a:t>
            </a:r>
            <a:r>
              <a:rPr lang="en-US" sz="1200" dirty="0"/>
              <a:t>self-reflection prior to performing new task or interacting with new patient population</a:t>
            </a:r>
          </a:p>
          <a:p>
            <a:r>
              <a:rPr lang="en-US" dirty="0"/>
              <a:t>Insufficient training period </a:t>
            </a:r>
          </a:p>
          <a:p>
            <a:r>
              <a:rPr lang="en-US" u="none" dirty="0"/>
              <a:t>Limited </a:t>
            </a:r>
            <a:r>
              <a:rPr lang="en-US" sz="1200" dirty="0"/>
              <a:t>exposure to a specific population, condition, or disease; 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Inadequate </a:t>
            </a:r>
            <a:r>
              <a:rPr lang="en-US" sz="1200" dirty="0"/>
              <a:t>assessment of competence</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5</a:t>
            </a:fld>
            <a:endParaRPr lang="en-US" dirty="0"/>
          </a:p>
        </p:txBody>
      </p:sp>
    </p:spTree>
    <p:extLst>
      <p:ext uri="{BB962C8B-B14F-4D97-AF65-F5344CB8AC3E}">
        <p14:creationId xmlns:p14="http://schemas.microsoft.com/office/powerpoint/2010/main" val="3511142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Moving to the Competence in Practice Tips – It is important to reflect on what it means to be competent.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Competence is defined as “</a:t>
            </a:r>
            <a:r>
              <a:rPr lang="en-US" sz="1200" u="none" dirty="0">
                <a:effectLst/>
                <a:latin typeface="Calibri" panose="020F0502020204030204" pitchFamily="34" charset="0"/>
                <a:ea typeface="Calibri" panose="020F0502020204030204" pitchFamily="34" charset="0"/>
                <a:cs typeface="Times New Roman" panose="02020603050405020304" pitchFamily="18" charset="0"/>
              </a:rPr>
              <a:t>A principle of professional practice, identifying the ability of the provider to administer safe and reliable services on a consistent basis.”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u="none"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u="none" dirty="0">
                <a:effectLst/>
                <a:latin typeface="Calibri" panose="020F0502020204030204" pitchFamily="34" charset="0"/>
                <a:ea typeface="Calibri" panose="020F0502020204030204" pitchFamily="34" charset="0"/>
                <a:cs typeface="Times New Roman" panose="02020603050405020304" pitchFamily="18" charset="0"/>
              </a:rPr>
              <a:t>For further information on the definition including Key Considerations, see the Definition of Terms List.</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6</a:t>
            </a:fld>
            <a:endParaRPr lang="en-US" dirty="0"/>
          </a:p>
        </p:txBody>
      </p:sp>
    </p:spTree>
    <p:extLst>
      <p:ext uri="{BB962C8B-B14F-4D97-AF65-F5344CB8AC3E}">
        <p14:creationId xmlns:p14="http://schemas.microsoft.com/office/powerpoint/2010/main" val="795355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15000"/>
              </a:lnSpc>
              <a:spcBef>
                <a:spcPts val="0"/>
              </a:spcBef>
              <a:spcAft>
                <a:spcPts val="600"/>
              </a:spcAft>
              <a:buFont typeface="Arial" panose="020B0604020202020204" pitchFamily="34" charset="0"/>
              <a:buNone/>
            </a:pPr>
            <a:r>
              <a:rPr lang="en-US" sz="1200" dirty="0">
                <a:solidFill>
                  <a:srgbClr val="000000"/>
                </a:solidFill>
                <a:effectLst/>
                <a:ea typeface="Calibri" panose="020F0502020204030204" pitchFamily="34" charset="0"/>
                <a:cs typeface="Calibri" panose="020F0502020204030204" pitchFamily="34" charset="0"/>
              </a:rPr>
              <a:t>When assessing competence, it is important to understand that evaluation of competence is </a:t>
            </a:r>
            <a:r>
              <a:rPr lang="en-US" sz="1200" u="none" dirty="0">
                <a:solidFill>
                  <a:srgbClr val="000000"/>
                </a:solidFill>
                <a:effectLst/>
                <a:ea typeface="Calibri" panose="020F0502020204030204" pitchFamily="34" charset="0"/>
                <a:cs typeface="Calibri" panose="020F0502020204030204" pitchFamily="34" charset="0"/>
              </a:rPr>
              <a:t>not</a:t>
            </a:r>
            <a:r>
              <a:rPr lang="en-US" sz="1200" dirty="0">
                <a:solidFill>
                  <a:srgbClr val="000000"/>
                </a:solidFill>
                <a:effectLst/>
                <a:ea typeface="Calibri" panose="020F0502020204030204" pitchFamily="34" charset="0"/>
                <a:cs typeface="Calibri" panose="020F0502020204030204" pitchFamily="34" charset="0"/>
              </a:rPr>
              <a:t> education or validation of other training. It is the assessment of performance of a skill by a </a:t>
            </a:r>
            <a:r>
              <a:rPr lang="en-US" sz="1200" u="none" dirty="0">
                <a:solidFill>
                  <a:srgbClr val="000000"/>
                </a:solidFill>
                <a:effectLst/>
                <a:ea typeface="Calibri" panose="020F0502020204030204" pitchFamily="34" charset="0"/>
                <a:cs typeface="Calibri" panose="020F0502020204030204" pitchFamily="34" charset="0"/>
              </a:rPr>
              <a:t>qualified</a:t>
            </a:r>
            <a:r>
              <a:rPr lang="en-US" sz="1200" dirty="0">
                <a:solidFill>
                  <a:srgbClr val="000000"/>
                </a:solidFill>
                <a:effectLst/>
                <a:ea typeface="Calibri" panose="020F0502020204030204" pitchFamily="34" charset="0"/>
                <a:cs typeface="Calibri" panose="020F0502020204030204" pitchFamily="34" charset="0"/>
              </a:rPr>
              <a:t> individual. </a:t>
            </a:r>
          </a:p>
          <a:p>
            <a:pPr marL="0" marR="0" indent="0">
              <a:lnSpc>
                <a:spcPct val="115000"/>
              </a:lnSpc>
              <a:spcBef>
                <a:spcPts val="0"/>
              </a:spcBef>
              <a:spcAft>
                <a:spcPts val="600"/>
              </a:spcAft>
              <a:buFont typeface="Arial" panose="020B0604020202020204" pitchFamily="34" charset="0"/>
              <a:buNone/>
            </a:pPr>
            <a:endParaRPr lang="en-US" sz="1200" dirty="0">
              <a:solidFill>
                <a:srgbClr val="000000"/>
              </a:solidFill>
              <a:effectLst/>
              <a:ea typeface="Calibri" panose="020F0502020204030204" pitchFamily="34" charset="0"/>
              <a:cs typeface="Calibri" panose="020F0502020204030204" pitchFamily="34" charset="0"/>
            </a:endParaRPr>
          </a:p>
          <a:p>
            <a:pPr marL="0" marR="0" indent="0">
              <a:lnSpc>
                <a:spcPct val="115000"/>
              </a:lnSpc>
              <a:spcBef>
                <a:spcPts val="0"/>
              </a:spcBef>
              <a:spcAft>
                <a:spcPts val="600"/>
              </a:spcAft>
              <a:buFont typeface="Arial" panose="020B0604020202020204" pitchFamily="34" charset="0"/>
              <a:buNone/>
            </a:pPr>
            <a:r>
              <a:rPr lang="en-US" sz="1200" dirty="0">
                <a:solidFill>
                  <a:srgbClr val="000000"/>
                </a:solidFill>
                <a:effectLst/>
                <a:ea typeface="Calibri" panose="020F0502020204030204" pitchFamily="34" charset="0"/>
                <a:cs typeface="Calibri" panose="020F0502020204030204" pitchFamily="34" charset="0"/>
              </a:rPr>
              <a:t>Practitioners must demonstrate, or verify, the knowledge or ability to perform the skill with someone qualified to assess the specific knowledge or task. This is the focus of a competence assessment. </a:t>
            </a:r>
            <a:endParaRPr lang="en-US" sz="1200" dirty="0">
              <a:effectLs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7</a:t>
            </a:fld>
            <a:endParaRPr lang="en-US" dirty="0"/>
          </a:p>
        </p:txBody>
      </p:sp>
    </p:spTree>
    <p:extLst>
      <p:ext uri="{BB962C8B-B14F-4D97-AF65-F5344CB8AC3E}">
        <p14:creationId xmlns:p14="http://schemas.microsoft.com/office/powerpoint/2010/main" val="1527346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latin typeface="+mn-lt"/>
                <a:ea typeface="+mn-ea"/>
                <a:cs typeface="+mn-cs"/>
              </a:rPr>
              <a:t>Here are suggested steps to follow for evaluating staff competence: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latin typeface="+mn-lt"/>
                <a:ea typeface="+mn-ea"/>
                <a:cs typeface="+mn-cs"/>
              </a:rPr>
              <a:t>Ensure organization/facility policies and procedures regarding documentation of staff competence are in place, including when and how often assessment of competence occurs</a:t>
            </a:r>
            <a:r>
              <a:rPr lang="en-US" sz="1200" u="none" dirty="0">
                <a:latin typeface="+mn-lt"/>
                <a:ea typeface="+mn-ea"/>
                <a:cs typeface="+mn-cs"/>
              </a:rPr>
              <a:t>. Double check applicable regulations and accreditation standards.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u="none" dirty="0">
                <a:latin typeface="+mn-lt"/>
                <a:ea typeface="+mn-ea"/>
                <a:cs typeface="+mn-cs"/>
              </a:rPr>
              <a:t>Identify or develop documentation forms with required organization</a:t>
            </a:r>
            <a:r>
              <a:rPr lang="en-US" sz="1200" dirty="0">
                <a:latin typeface="+mn-lt"/>
                <a:ea typeface="+mn-ea"/>
                <a:cs typeface="+mn-cs"/>
              </a:rPr>
              <a:t> or facility competencies defined, </a:t>
            </a:r>
            <a:r>
              <a:rPr lang="en-US" sz="1200" strike="noStrike" dirty="0">
                <a:latin typeface="+mn-lt"/>
                <a:ea typeface="+mn-ea"/>
                <a:cs typeface="+mn-cs"/>
              </a:rPr>
              <a:t>and</a:t>
            </a:r>
            <a:r>
              <a:rPr lang="en-US" sz="1200" dirty="0">
                <a:latin typeface="+mn-lt"/>
                <a:ea typeface="+mn-ea"/>
                <a:cs typeface="+mn-cs"/>
              </a:rPr>
              <a:t> </a:t>
            </a:r>
            <a:r>
              <a:rPr lang="en-US" sz="1200" u="none" dirty="0">
                <a:latin typeface="+mn-lt"/>
                <a:ea typeface="+mn-ea"/>
                <a:cs typeface="+mn-cs"/>
              </a:rPr>
              <a:t>with</a:t>
            </a:r>
            <a:r>
              <a:rPr lang="en-US" sz="1200" dirty="0">
                <a:latin typeface="+mn-lt"/>
                <a:ea typeface="+mn-ea"/>
                <a:cs typeface="+mn-cs"/>
              </a:rPr>
              <a:t> method of validation. For example, direct observation, simulated return demonstration, verbal explanation, chart audit, test</a:t>
            </a:r>
            <a:r>
              <a:rPr lang="en-US" sz="1200" u="none" dirty="0">
                <a:latin typeface="+mn-lt"/>
                <a:ea typeface="+mn-ea"/>
                <a:cs typeface="+mn-cs"/>
              </a:rPr>
              <a:t>, or case study with test or for discussion with knowledgeable person.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u="none" dirty="0">
                <a:latin typeface="+mn-lt"/>
                <a:ea typeface="+mn-ea"/>
                <a:cs typeface="+mn-cs"/>
              </a:rPr>
              <a:t>Ensure qualified individuals are completing assessments of competen</a:t>
            </a:r>
            <a:r>
              <a:rPr lang="en-US" sz="1200" dirty="0">
                <a:latin typeface="+mn-lt"/>
                <a:ea typeface="+mn-ea"/>
                <a:cs typeface="+mn-cs"/>
              </a:rPr>
              <a:t>ce. </a:t>
            </a:r>
            <a:r>
              <a:rPr lang="en-US" sz="1200" u="none" strike="noStrike" dirty="0">
                <a:latin typeface="+mn-lt"/>
                <a:ea typeface="+mn-ea"/>
                <a:cs typeface="+mn-cs"/>
              </a:rPr>
              <a:t>Q</a:t>
            </a:r>
            <a:r>
              <a:rPr lang="en-US" sz="1200" u="none" dirty="0">
                <a:latin typeface="+mn-lt"/>
                <a:ea typeface="+mn-ea"/>
                <a:cs typeface="+mn-cs"/>
              </a:rPr>
              <a:t>ualified means, the individual has the education, experience, or knowledge related to the skills being assessed.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latin typeface="+mn-lt"/>
                <a:ea typeface="+mn-ea"/>
                <a:cs typeface="+mn-cs"/>
              </a:rPr>
              <a:t>Complete assessments of competence are done in a timely manner, per organization or facility policies and procedures. And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latin typeface="+mn-lt"/>
                <a:ea typeface="+mn-ea"/>
                <a:cs typeface="+mn-cs"/>
              </a:rPr>
              <a:t>Maintain documentation to support completion of competence assessments in personnel files.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u="sng"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8</a:t>
            </a:fld>
            <a:endParaRPr lang="en-US" dirty="0"/>
          </a:p>
        </p:txBody>
      </p:sp>
    </p:spTree>
    <p:extLst>
      <p:ext uri="{BB962C8B-B14F-4D97-AF65-F5344CB8AC3E}">
        <p14:creationId xmlns:p14="http://schemas.microsoft.com/office/powerpoint/2010/main" val="3568827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with your </a:t>
            </a:r>
            <a:r>
              <a:rPr lang="en-US" u="none" dirty="0"/>
              <a:t>supervisor </a:t>
            </a:r>
            <a:r>
              <a:rPr lang="en-US" dirty="0"/>
              <a:t>about available resources for competency assurance, including </a:t>
            </a:r>
            <a:r>
              <a:rPr lang="en-US" u="none" dirty="0"/>
              <a:t>who could provide training or mentoring on needed or desired skills and who would complete verification of competence </a:t>
            </a:r>
            <a:r>
              <a:rPr lang="en-US" dirty="0"/>
              <a:t>of ability to perform the skill or task.</a:t>
            </a:r>
          </a:p>
          <a:p>
            <a:endParaRPr lang="en-US" dirty="0"/>
          </a:p>
          <a:p>
            <a:r>
              <a:rPr lang="en-US" dirty="0"/>
              <a:t>The Scope of Practice Decision Algorithm provides a process for self-evaluation to determine if a desired activity is within a RDN’s or NDTR’s individual scope of practice by answering a series of questions. </a:t>
            </a:r>
          </a:p>
        </p:txBody>
      </p:sp>
      <p:sp>
        <p:nvSpPr>
          <p:cNvPr id="4" name="Slide Number Placeholder 3"/>
          <p:cNvSpPr>
            <a:spLocks noGrp="1"/>
          </p:cNvSpPr>
          <p:nvPr>
            <p:ph type="sldNum" sz="quarter" idx="5"/>
          </p:nvPr>
        </p:nvSpPr>
        <p:spPr/>
        <p:txBody>
          <a:bodyPr/>
          <a:lstStyle/>
          <a:p>
            <a:fld id="{0C9614E1-92E2-4CF4-B31E-063F78A97A66}" type="slidenum">
              <a:rPr lang="en-US" smtClean="0"/>
              <a:t>9</a:t>
            </a:fld>
            <a:endParaRPr lang="en-US" dirty="0"/>
          </a:p>
        </p:txBody>
      </p:sp>
    </p:spTree>
    <p:extLst>
      <p:ext uri="{BB962C8B-B14F-4D97-AF65-F5344CB8AC3E}">
        <p14:creationId xmlns:p14="http://schemas.microsoft.com/office/powerpoint/2010/main" val="27968117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2.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1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19.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21.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2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2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2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2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28.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30.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31.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32.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3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3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3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3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38.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39.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40.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41.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42.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4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4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4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4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48.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49.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50.xml"/><Relationship Id="rId4" Type="http://schemas.openxmlformats.org/officeDocument/2006/relationships/image" Target="../media/image3.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5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52.xml"/><Relationship Id="rId4"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53.xml"/><Relationship Id="rId4" Type="http://schemas.openxmlformats.org/officeDocument/2006/relationships/image" Target="../media/image3.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54.xml"/><Relationship Id="rId4" Type="http://schemas.openxmlformats.org/officeDocument/2006/relationships/image" Target="../media/image3.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55.xml"/><Relationship Id="rId4" Type="http://schemas.openxmlformats.org/officeDocument/2006/relationships/image" Target="../media/image1.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56.xml"/><Relationship Id="rId4" Type="http://schemas.openxmlformats.org/officeDocument/2006/relationships/image" Target="../media/image1.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57.xml"/><Relationship Id="rId4" Type="http://schemas.openxmlformats.org/officeDocument/2006/relationships/image" Target="../media/image1.emf"/></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41942232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6FDFCEB3-2511-4B47-B86A-AB4006DDB09A}"/>
              </a:ext>
            </a:extLst>
          </p:cNvPr>
          <p:cNvSpPr/>
          <p:nvPr userDrawn="1"/>
        </p:nvSpPr>
        <p:spPr>
          <a:xfrm>
            <a:off x="0" y="2667000"/>
            <a:ext cx="12192000" cy="4190999"/>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GB" dirty="0"/>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tx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hasCustomPrompt="1"/>
          </p:nvPr>
        </p:nvSpPr>
        <p:spPr>
          <a:xfrm>
            <a:off x="870795" y="2914795"/>
            <a:ext cx="10450413" cy="141577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1</a:t>
            </a:r>
          </a:p>
          <a:p>
            <a:r>
              <a:rPr lang="en-US" dirty="0"/>
              <a:t>Presenter 2</a:t>
            </a:r>
          </a:p>
          <a:p>
            <a:r>
              <a:rPr lang="en-US" dirty="0"/>
              <a:t>Presenter 3</a:t>
            </a:r>
          </a:p>
        </p:txBody>
      </p:sp>
      <p:pic>
        <p:nvPicPr>
          <p:cNvPr id="17" name="Picture 16">
            <a:extLst>
              <a:ext uri="{FF2B5EF4-FFF2-40B4-BE49-F238E27FC236}">
                <a16:creationId xmlns:a16="http://schemas.microsoft.com/office/drawing/2014/main" id="{E95FFB44-BF13-4062-A443-4B3AAA1C9A22}"/>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583577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0037886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6"/>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4722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Title Slide with Image">
    <p:bg>
      <p:bgPr>
        <a:solidFill>
          <a:schemeClr val="accent6"/>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951173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526238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1029483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1"/>
            <a:ext cx="12192000" cy="28955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620982" y="1032302"/>
            <a:ext cx="8950036" cy="830997"/>
          </a:xfrm>
        </p:spPr>
        <p:txBody>
          <a:bodyPr vert="horz" wrap="square" anchor="ctr">
            <a:spAutoFit/>
          </a:bodyPr>
          <a:lstStyle>
            <a:lvl1pPr algn="ctr">
              <a:defRPr sz="54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2590618" y="4203236"/>
            <a:ext cx="7010765" cy="369332"/>
          </a:xfrm>
          <a:prstGeom prst="rect">
            <a:avLst/>
          </a:prstGeom>
        </p:spPr>
        <p:txBody>
          <a:bodyPr wrap="square" anchor="ctr"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2" name="Picture 11">
            <a:extLst>
              <a:ext uri="{FF2B5EF4-FFF2-40B4-BE49-F238E27FC236}">
                <a16:creationId xmlns:a16="http://schemas.microsoft.com/office/drawing/2014/main" id="{B5F7F1E4-011F-4876-B2BA-C86452C7853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280684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5">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266793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5714999"/>
            <a:ext cx="12192000" cy="1143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891145" y="1413303"/>
            <a:ext cx="8409710" cy="830997"/>
          </a:xfrm>
        </p:spPr>
        <p:txBody>
          <a:bodyPr vert="horz" wrap="square" anchor="ctr">
            <a:spAutoFit/>
          </a:bodyPr>
          <a:lstStyle>
            <a:lvl1pPr algn="ctr">
              <a:defRPr sz="5400" b="0">
                <a:solidFill>
                  <a:schemeClr val="accent6"/>
                </a:solidFill>
                <a:latin typeface="Myriad Pro Light" panose="020B04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1891145" y="2672860"/>
            <a:ext cx="8409710" cy="369332"/>
          </a:xfrm>
          <a:prstGeom prst="rect">
            <a:avLst/>
          </a:prstGeom>
        </p:spPr>
        <p:txBody>
          <a:bodyPr wrap="square" anchor="t"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4FF48571-BD12-4A73-9813-F1D0005EB4C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371575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9751935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6"/>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29845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rast Layout ">
    <p:bg>
      <p:bgPr>
        <a:solidFill>
          <a:schemeClr val="accent6"/>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0952492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10">
            <a:extLst>
              <a:ext uri="{FF2B5EF4-FFF2-40B4-BE49-F238E27FC236}">
                <a16:creationId xmlns:a16="http://schemas.microsoft.com/office/drawing/2014/main" id="{66DFCC6E-B5B5-25A7-1A2B-B91E315318AB}"/>
              </a:ext>
              <a:ext uri="{C183D7F6-B498-43B3-948B-1728B52AA6E4}">
                <adec:decorative xmlns:adec="http://schemas.microsoft.com/office/drawing/2017/decorative" val="1"/>
              </a:ext>
            </a:extLst>
          </p:cNvPr>
          <p:cNvSpPr/>
          <p:nvPr userDrawn="1"/>
        </p:nvSpPr>
        <p:spPr>
          <a:xfrm>
            <a:off x="1709057" y="6477000"/>
            <a:ext cx="9701960" cy="96909"/>
          </a:xfrm>
          <a:prstGeom prst="roundRect">
            <a:avLst>
              <a:gd name="adj" fmla="val 50000"/>
            </a:avLst>
          </a:prstGeom>
          <a:gradFill flip="none" rotWithShape="1">
            <a:gsLst>
              <a:gs pos="0">
                <a:schemeClr val="accent6"/>
              </a:gs>
              <a:gs pos="100000">
                <a:schemeClr val="bg1">
                  <a:alpha val="6000"/>
                  <a:lumMod val="6551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9850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eme Layout Whit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3390042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6"/>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7406640"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50115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eme Layout Contrast">
    <p:bg>
      <p:bgPr>
        <a:solidFill>
          <a:schemeClr val="accent6"/>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5803658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7404598"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2" name="Rectangle: Rounded Corners 11">
            <a:extLst>
              <a:ext uri="{FF2B5EF4-FFF2-40B4-BE49-F238E27FC236}">
                <a16:creationId xmlns:a16="http://schemas.microsoft.com/office/drawing/2014/main" id="{3C59DC2E-2BE6-4B89-AFB9-F74BEB0B1623}"/>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10">
            <a:extLst>
              <a:ext uri="{FF2B5EF4-FFF2-40B4-BE49-F238E27FC236}">
                <a16:creationId xmlns:a16="http://schemas.microsoft.com/office/drawing/2014/main" id="{467A5B75-4A01-526A-7A14-EF39D0A590CA}"/>
              </a:ext>
              <a:ext uri="{C183D7F6-B498-43B3-948B-1728B52AA6E4}">
                <adec:decorative xmlns:adec="http://schemas.microsoft.com/office/drawing/2017/decorative" val="1"/>
              </a:ext>
            </a:extLst>
          </p:cNvPr>
          <p:cNvSpPr/>
          <p:nvPr userDrawn="1"/>
        </p:nvSpPr>
        <p:spPr>
          <a:xfrm>
            <a:off x="1709057" y="6477000"/>
            <a:ext cx="9701960" cy="96909"/>
          </a:xfrm>
          <a:prstGeom prst="roundRect">
            <a:avLst>
              <a:gd name="adj" fmla="val 50000"/>
            </a:avLst>
          </a:prstGeom>
          <a:gradFill flip="none" rotWithShape="1">
            <a:gsLst>
              <a:gs pos="0">
                <a:schemeClr val="accent6"/>
              </a:gs>
              <a:gs pos="100000">
                <a:schemeClr val="bg1">
                  <a:alpha val="6000"/>
                  <a:lumMod val="6551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0206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4589794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3498944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2 Layout with RHS Title ">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421742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11841" cy="492443"/>
          </a:xfrm>
        </p:spPr>
        <p:txBody>
          <a:bodyPr vert="horz" lIns="0" tIns="0" rIns="0" bIns="0" rtlCol="0" anchor="b" anchorCtr="0">
            <a:spAutoFit/>
          </a:bodyPr>
          <a:lstStyle>
            <a:lvl1pPr>
              <a:defRPr lang="en-US" sz="3200"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11841"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11841" cy="1846659"/>
          </a:xfrm>
        </p:spPr>
        <p:txBody>
          <a:bodyPr wrap="square">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6" name="Text Placeholder 25">
            <a:extLst>
              <a:ext uri="{FF2B5EF4-FFF2-40B4-BE49-F238E27FC236}">
                <a16:creationId xmlns:a16="http://schemas.microsoft.com/office/drawing/2014/main" id="{753DB5D4-C3B5-40A3-917C-B19EB96F9994}"/>
              </a:ext>
            </a:extLst>
          </p:cNvPr>
          <p:cNvSpPr>
            <a:spLocks noGrp="1"/>
          </p:cNvSpPr>
          <p:nvPr>
            <p:ph type="body" sz="quarter" idx="16"/>
          </p:nvPr>
        </p:nvSpPr>
        <p:spPr>
          <a:xfrm>
            <a:off x="6361504" y="527632"/>
            <a:ext cx="5511841" cy="492443"/>
          </a:xfrm>
        </p:spPr>
        <p:txBody>
          <a:bodyPr anchor="ctr" anchorCtr="0"/>
          <a:lstStyle>
            <a:lvl1pPr marL="0" indent="0">
              <a:buFontTx/>
              <a:buNone/>
              <a:defRPr sz="3200">
                <a:solidFill>
                  <a:schemeClr val="bg1"/>
                </a:solidFill>
                <a:latin typeface="+mj-lt"/>
              </a:defRPr>
            </a:lvl1pPr>
            <a:lvl2pPr marL="0" indent="0">
              <a:buFontTx/>
              <a:buNone/>
              <a:defRPr/>
            </a:lvl2pPr>
            <a:lvl3pPr marL="0" indent="0">
              <a:buFontTx/>
              <a:buNone/>
              <a:defRPr/>
            </a:lvl3pPr>
            <a:lvl4pPr marL="228600" indent="0">
              <a:buFontTx/>
              <a:buNone/>
              <a:defRPr/>
            </a:lvl4pPr>
            <a:lvl5pPr marL="457200" indent="0">
              <a:buFontTx/>
              <a:buNone/>
              <a:defRPr/>
            </a:lvl5pPr>
          </a:lstStyle>
          <a:p>
            <a:pPr lvl="0"/>
            <a:r>
              <a:rPr lang="en-US"/>
              <a:t>Click to edit Master text styles</a:t>
            </a:r>
          </a:p>
        </p:txBody>
      </p:sp>
      <p:pic>
        <p:nvPicPr>
          <p:cNvPr id="24" name="Picture 23">
            <a:extLst>
              <a:ext uri="{FF2B5EF4-FFF2-40B4-BE49-F238E27FC236}">
                <a16:creationId xmlns:a16="http://schemas.microsoft.com/office/drawing/2014/main" id="{CD5D8D7E-83E5-4760-B411-38CD943042C2}"/>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9" name="Slide Number Placeholder 5">
            <a:extLst>
              <a:ext uri="{FF2B5EF4-FFF2-40B4-BE49-F238E27FC236}">
                <a16:creationId xmlns:a16="http://schemas.microsoft.com/office/drawing/2014/main" id="{FBFE79BF-DC50-493C-961C-E57448CD2CD1}"/>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8" name="Oval 27">
            <a:extLst>
              <a:ext uri="{FF2B5EF4-FFF2-40B4-BE49-F238E27FC236}">
                <a16:creationId xmlns:a16="http://schemas.microsoft.com/office/drawing/2014/main" id="{AEE8FFDE-C0A5-41CD-A45E-1AC7960A3798}"/>
              </a:ext>
            </a:extLst>
          </p:cNvPr>
          <p:cNvSpPr/>
          <p:nvPr userDrawn="1"/>
        </p:nvSpPr>
        <p:spPr>
          <a:xfrm>
            <a:off x="6137564" y="682413"/>
            <a:ext cx="182880" cy="18288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AAE5BB56-AE6B-46DF-95BB-4849023DAACC}"/>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2199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525794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accent6"/>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914795"/>
            <a:ext cx="10450413" cy="369332"/>
          </a:xfrm>
          <a:prstGeom prst="rect">
            <a:avLst/>
          </a:prstGeom>
        </p:spPr>
        <p:txBody>
          <a:bodyPr wrap="square" anchor="t" anchorCtr="0">
            <a:spAutoFit/>
          </a:bodyPr>
          <a:lstStyle>
            <a:lvl1pPr marL="0" indent="0" algn="l">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C17C29F1-0F54-4C2F-9E0A-FFB9465E4D7C}"/>
              </a:ext>
            </a:extLst>
          </p:cNvPr>
          <p:cNvCxnSpPr>
            <a:cxnSpLocks/>
          </p:cNvCxnSpPr>
          <p:nvPr userDrawn="1"/>
        </p:nvCxnSpPr>
        <p:spPr>
          <a:xfrm>
            <a:off x="870795" y="2625436"/>
            <a:ext cx="10450413" cy="0"/>
          </a:xfrm>
          <a:prstGeom prst="line">
            <a:avLst/>
          </a:prstGeom>
          <a:ln w="1905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CE7FD11-F530-4082-8B2C-B37D253DC78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8016069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2 Layout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572028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b" anchorCtr="0">
            <a:spAutoFit/>
          </a:bodyPr>
          <a:lstStyle>
            <a:lvl1pPr>
              <a:defRPr lang="en-US" sz="3200" dirty="0">
                <a:solidFill>
                  <a:schemeClr val="accent6"/>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tx1"/>
                </a:solidFill>
              </a:defRPr>
            </a:lvl1pPr>
            <a:lvl2pPr marL="228600" indent="-228600">
              <a:spcAft>
                <a:spcPts val="600"/>
              </a:spcAft>
              <a:defRPr>
                <a:solidFill>
                  <a:schemeClr val="tx1"/>
                </a:solidFill>
              </a:defRPr>
            </a:lvl2pPr>
            <a:lvl3pPr marL="457200" indent="-228600">
              <a:spcAft>
                <a:spcPts val="600"/>
              </a:spcAft>
              <a:defRPr>
                <a:solidFill>
                  <a:schemeClr val="tx1"/>
                </a:solidFill>
              </a:defRPr>
            </a:lvl3pPr>
            <a:lvl4pPr marL="685800" indent="-228600">
              <a:spcAft>
                <a:spcPts val="600"/>
              </a:spcAft>
              <a:buFont typeface="Arial" panose="020B0604020202020204" pitchFamily="34" charset="0"/>
              <a:buChar char="•"/>
              <a:defRPr>
                <a:solidFill>
                  <a:schemeClr val="tx1"/>
                </a:solidFill>
              </a:defRPr>
            </a:lvl4pPr>
            <a:lvl5pPr>
              <a:spcAft>
                <a:spcPts val="600"/>
              </a:spcAft>
              <a:defRPr/>
            </a:lvl5pPr>
            <a:lvl6pPr>
              <a:spcAft>
                <a:spcPts val="600"/>
              </a:spcAft>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1EF9174B-D9E5-4830-AF93-F6FFEE12F86D}"/>
              </a:ext>
            </a:extLst>
          </p:cNvPr>
          <p:cNvSpPr>
            <a:spLocks noGrp="1"/>
          </p:cNvSpPr>
          <p:nvPr>
            <p:ph type="pic" sz="quarter" idx="15"/>
          </p:nvPr>
        </p:nvSpPr>
        <p:spPr>
          <a:xfrm>
            <a:off x="6361504" y="567267"/>
            <a:ext cx="5490403" cy="5655733"/>
          </a:xfrm>
          <a:prstGeom prst="rect">
            <a:avLst/>
          </a:prstGeom>
        </p:spPr>
        <p:txBody>
          <a:bodyPr anchor="ctr" anchorCtr="0">
            <a:noAutofit/>
          </a:bodyPr>
          <a:lstStyle>
            <a:lvl1pPr marL="0" indent="0" algn="ctr">
              <a:buFontTx/>
              <a:buNone/>
              <a:defRPr>
                <a:solidFill>
                  <a:schemeClr val="bg1"/>
                </a:solidFill>
              </a:defRPr>
            </a:lvl1pPr>
          </a:lstStyle>
          <a:p>
            <a:r>
              <a:rPr lang="en-US" dirty="0"/>
              <a:t>Click icon to add picture</a:t>
            </a:r>
            <a:endParaRPr lang="en-GB" dirty="0"/>
          </a:p>
        </p:txBody>
      </p:sp>
      <p:pic>
        <p:nvPicPr>
          <p:cNvPr id="20" name="Picture 19">
            <a:extLst>
              <a:ext uri="{FF2B5EF4-FFF2-40B4-BE49-F238E27FC236}">
                <a16:creationId xmlns:a16="http://schemas.microsoft.com/office/drawing/2014/main" id="{616059C0-32F1-4E2E-8151-645497F01FE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D08A0139-F198-4A99-B6E6-F5FAE28C9773}"/>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7" name="Rectangle: Rounded Corners 16">
            <a:extLst>
              <a:ext uri="{FF2B5EF4-FFF2-40B4-BE49-F238E27FC236}">
                <a16:creationId xmlns:a16="http://schemas.microsoft.com/office/drawing/2014/main" id="{22F2EF99-24D5-41B7-B890-3D7CF8AC1355}"/>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0842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preserve="1" userDrawn="1">
  <p:cSld name="Divider 2">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6"/>
          </a:solidFill>
        </p:spPr>
        <p:txBody>
          <a:bodyPr wrap="square" anchor="ctr" anchorCtr="1">
            <a:noAutofit/>
          </a:bodyPr>
          <a:lstStyle>
            <a:lvl1pPr marL="0" indent="0" algn="ctr">
              <a:buFontTx/>
              <a:buNone/>
              <a:defRPr>
                <a:solidFill>
                  <a:schemeClr val="bg1"/>
                </a:solidFill>
              </a:defRPr>
            </a:lvl1pPr>
          </a:lstStyle>
          <a:p>
            <a:r>
              <a:rPr lang="en-US" dirty="0"/>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6"/>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6">
              <a:lumMod val="20000"/>
              <a:lumOff val="8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5135622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preserve="1" userDrawn="1">
  <p:cSld name="1_Title">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1"/>
          </a:solidFill>
        </p:spPr>
        <p:txBody>
          <a:bodyPr wrap="square" anchor="ctr" anchorCtr="1">
            <a:noAutofit/>
          </a:bodyPr>
          <a:lstStyle>
            <a:lvl1pPr marL="0" indent="0" algn="ctr">
              <a:buFontTx/>
              <a:buNone/>
              <a:defRPr>
                <a:solidFill>
                  <a:schemeClr val="bg1"/>
                </a:solidFill>
              </a:defRPr>
            </a:lvl1pPr>
          </a:lstStyle>
          <a:p>
            <a:r>
              <a:rPr lang="en-US" dirty="0"/>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6"/>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1">
              <a:lumMod val="20000"/>
              <a:lumOff val="8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0900242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preserve="1" userDrawn="1">
  <p:cSld name="1_Title">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rgbClr val="95006C"/>
          </a:solidFill>
        </p:spPr>
        <p:txBody>
          <a:bodyPr wrap="square" anchor="ctr" anchorCtr="1">
            <a:noAutofit/>
          </a:bodyPr>
          <a:lstStyle>
            <a:lvl1pPr marL="0" indent="0" algn="ctr">
              <a:buFontTx/>
              <a:buNone/>
              <a:defRPr>
                <a:solidFill>
                  <a:schemeClr val="bg1"/>
                </a:solidFill>
              </a:defRPr>
            </a:lvl1pPr>
          </a:lstStyle>
          <a:p>
            <a:r>
              <a:rPr lang="en-US" dirty="0"/>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6"/>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rgbClr val="FFA3E5"/>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4066409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preserve="1" userDrawn="1">
  <p:cSld name="1_Title">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3"/>
          </a:solidFill>
        </p:spPr>
        <p:txBody>
          <a:bodyPr wrap="square" anchor="ctr" anchorCtr="1">
            <a:noAutofit/>
          </a:bodyPr>
          <a:lstStyle>
            <a:lvl1pPr marL="0" indent="0" algn="ctr">
              <a:buFontTx/>
              <a:buNone/>
              <a:defRPr>
                <a:solidFill>
                  <a:schemeClr val="bg1"/>
                </a:solidFill>
              </a:defRPr>
            </a:lvl1pPr>
          </a:lstStyle>
          <a:p>
            <a:r>
              <a:rPr lang="en-US" dirty="0"/>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6"/>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3">
              <a:lumMod val="20000"/>
              <a:lumOff val="8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0722085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preserve="1" userDrawn="1">
  <p:cSld name="1_Title">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5">
              <a:lumMod val="75000"/>
            </a:schemeClr>
          </a:solidFill>
        </p:spPr>
        <p:txBody>
          <a:bodyPr wrap="square" anchor="ctr" anchorCtr="1">
            <a:noAutofit/>
          </a:bodyPr>
          <a:lstStyle>
            <a:lvl1pPr marL="0" indent="0" algn="ctr">
              <a:buFontTx/>
              <a:buNone/>
              <a:defRPr>
                <a:solidFill>
                  <a:schemeClr val="bg1"/>
                </a:solidFill>
              </a:defRPr>
            </a:lvl1pPr>
          </a:lstStyle>
          <a:p>
            <a:r>
              <a:rPr lang="en-US" dirty="0"/>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6"/>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5">
              <a:lumMod val="40000"/>
              <a:lumOff val="6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582252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Divider Whit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1003016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accent6"/>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bg1"/>
                </a:solidFill>
              </a:defRPr>
            </a:lvl1pPr>
          </a:lstStyle>
          <a:p>
            <a:pPr lvl="0"/>
            <a:r>
              <a:rPr lang="en-US" dirty="0"/>
              <a:t>&lt;#&gt;</a:t>
            </a:r>
          </a:p>
        </p:txBody>
      </p:sp>
      <p:pic>
        <p:nvPicPr>
          <p:cNvPr id="12" name="Picture 11">
            <a:extLst>
              <a:ext uri="{FF2B5EF4-FFF2-40B4-BE49-F238E27FC236}">
                <a16:creationId xmlns:a16="http://schemas.microsoft.com/office/drawing/2014/main" id="{15C82016-4203-411D-B1B9-7576364DBB8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597948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ection Divider Whit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1003016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rgbClr val="950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accent6"/>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bg1"/>
                </a:solidFill>
              </a:defRPr>
            </a:lvl1pPr>
          </a:lstStyle>
          <a:p>
            <a:pPr lvl="0"/>
            <a:r>
              <a:rPr lang="en-US" dirty="0"/>
              <a:t>&lt;#&gt;</a:t>
            </a:r>
          </a:p>
        </p:txBody>
      </p:sp>
      <p:pic>
        <p:nvPicPr>
          <p:cNvPr id="12" name="Picture 11">
            <a:extLst>
              <a:ext uri="{FF2B5EF4-FFF2-40B4-BE49-F238E27FC236}">
                <a16:creationId xmlns:a16="http://schemas.microsoft.com/office/drawing/2014/main" id="{15C82016-4203-411D-B1B9-7576364DBB8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16880903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Divider Contrast">
    <p:bg>
      <p:bgPr>
        <a:solidFill>
          <a:schemeClr val="accent6"/>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2888039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bg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tx1"/>
                </a:solidFill>
              </a:defRPr>
            </a:lvl1pPr>
          </a:lstStyle>
          <a:p>
            <a:pPr lvl="0"/>
            <a:r>
              <a:rPr lang="en-US" dirty="0"/>
              <a:t>&lt;#&gt;</a:t>
            </a:r>
          </a:p>
        </p:txBody>
      </p:sp>
      <p:pic>
        <p:nvPicPr>
          <p:cNvPr id="13" name="Picture 12">
            <a:extLst>
              <a:ext uri="{FF2B5EF4-FFF2-40B4-BE49-F238E27FC236}">
                <a16:creationId xmlns:a16="http://schemas.microsoft.com/office/drawing/2014/main" id="{6BF9F2A5-AB21-4604-9E15-409B06DBE8D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5" name="Slide Number Placeholder 5">
            <a:extLst>
              <a:ext uri="{FF2B5EF4-FFF2-40B4-BE49-F238E27FC236}">
                <a16:creationId xmlns:a16="http://schemas.microsoft.com/office/drawing/2014/main" id="{B3889CD4-221C-47F5-AE23-FFCC4215A82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774B033A-70A9-A98B-9A92-DFE234DEE4EE}"/>
              </a:ext>
              <a:ext uri="{C183D7F6-B498-43B3-948B-1728B52AA6E4}">
                <adec:decorative xmlns:adec="http://schemas.microsoft.com/office/drawing/2017/decorative" val="1"/>
              </a:ext>
            </a:extLst>
          </p:cNvPr>
          <p:cNvSpPr/>
          <p:nvPr userDrawn="1"/>
        </p:nvSpPr>
        <p:spPr>
          <a:xfrm>
            <a:off x="1709057" y="6477000"/>
            <a:ext cx="9701960" cy="96909"/>
          </a:xfrm>
          <a:prstGeom prst="roundRect">
            <a:avLst>
              <a:gd name="adj" fmla="val 50000"/>
            </a:avLst>
          </a:prstGeom>
          <a:gradFill flip="none" rotWithShape="1">
            <a:gsLst>
              <a:gs pos="0">
                <a:schemeClr val="accent6"/>
              </a:gs>
              <a:gs pos="100000">
                <a:schemeClr val="bg1">
                  <a:alpha val="6000"/>
                  <a:lumMod val="6551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049344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all Out">
    <p:bg>
      <p:bgPr>
        <a:solidFill>
          <a:schemeClr val="accent6"/>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8503259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Title"/>
          <p:cNvSpPr>
            <a:spLocks noGrp="1"/>
          </p:cNvSpPr>
          <p:nvPr>
            <p:ph type="title" hasCustomPrompt="1"/>
          </p:nvPr>
        </p:nvSpPr>
        <p:spPr>
          <a:xfrm>
            <a:off x="1527792" y="3121224"/>
            <a:ext cx="9136416" cy="615553"/>
          </a:xfrm>
        </p:spPr>
        <p:txBody>
          <a:bodyPr vert="horz" wrap="square" anchor="ctr">
            <a:spAutoFit/>
          </a:bodyPr>
          <a:lstStyle>
            <a:lvl1pPr algn="ctr">
              <a:defRPr sz="4000">
                <a:solidFill>
                  <a:schemeClr val="bg1"/>
                </a:solidFill>
              </a:defRPr>
            </a:lvl1pPr>
          </a:lstStyle>
          <a:p>
            <a:r>
              <a:rPr lang="en-US" dirty="0"/>
              <a:t>Key message </a:t>
            </a:r>
          </a:p>
        </p:txBody>
      </p:sp>
      <p:pic>
        <p:nvPicPr>
          <p:cNvPr id="8" name="Picture 7">
            <a:extLst>
              <a:ext uri="{FF2B5EF4-FFF2-40B4-BE49-F238E27FC236}">
                <a16:creationId xmlns:a16="http://schemas.microsoft.com/office/drawing/2014/main" id="{64684B87-7CC5-4D76-9058-790A7B708A9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1" name="Slide Number Placeholder 5">
            <a:extLst>
              <a:ext uri="{FF2B5EF4-FFF2-40B4-BE49-F238E27FC236}">
                <a16:creationId xmlns:a16="http://schemas.microsoft.com/office/drawing/2014/main" id="{D5B83802-6B2E-4AD2-9C56-32E4476C24FA}"/>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C4DC3B22-9C8A-C2D7-664D-13E775C3B9A0}"/>
              </a:ext>
              <a:ext uri="{C183D7F6-B498-43B3-948B-1728B52AA6E4}">
                <adec:decorative xmlns:adec="http://schemas.microsoft.com/office/drawing/2017/decorative" val="1"/>
              </a:ext>
            </a:extLst>
          </p:cNvPr>
          <p:cNvSpPr/>
          <p:nvPr userDrawn="1"/>
        </p:nvSpPr>
        <p:spPr>
          <a:xfrm>
            <a:off x="1709057" y="6477000"/>
            <a:ext cx="9701960" cy="96909"/>
          </a:xfrm>
          <a:prstGeom prst="roundRect">
            <a:avLst>
              <a:gd name="adj" fmla="val 50000"/>
            </a:avLst>
          </a:prstGeom>
          <a:gradFill flip="none" rotWithShape="1">
            <a:gsLst>
              <a:gs pos="0">
                <a:schemeClr val="accent6"/>
              </a:gs>
              <a:gs pos="100000">
                <a:schemeClr val="bg1">
                  <a:alpha val="6000"/>
                  <a:lumMod val="6551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0976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chemeClr val="accent6"/>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4267130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914795"/>
            <a:ext cx="10450413" cy="36933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C17C29F1-0F54-4C2F-9E0A-FFB9465E4D7C}"/>
              </a:ext>
            </a:extLst>
          </p:cNvPr>
          <p:cNvCxnSpPr>
            <a:cxnSpLocks/>
          </p:cNvCxnSpPr>
          <p:nvPr userDrawn="1"/>
        </p:nvCxnSpPr>
        <p:spPr>
          <a:xfrm>
            <a:off x="870795" y="2625436"/>
            <a:ext cx="104504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BB545674-149D-47BE-AA7E-FFBBC9D13BD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69872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166582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4" name="그림 개체 틀 2">
            <a:extLst>
              <a:ext uri="{FF2B5EF4-FFF2-40B4-BE49-F238E27FC236}">
                <a16:creationId xmlns:a16="http://schemas.microsoft.com/office/drawing/2014/main" id="{127CE447-A642-4D81-98BA-CE38C786C147}"/>
              </a:ext>
            </a:extLst>
          </p:cNvPr>
          <p:cNvSpPr>
            <a:spLocks noGrp="1"/>
          </p:cNvSpPr>
          <p:nvPr>
            <p:ph type="pic" sz="quarter" idx="15" hasCustomPrompt="1"/>
          </p:nvPr>
        </p:nvSpPr>
        <p:spPr>
          <a:xfrm>
            <a:off x="87367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5" name="그림 개체 틀 2">
            <a:extLst>
              <a:ext uri="{FF2B5EF4-FFF2-40B4-BE49-F238E27FC236}">
                <a16:creationId xmlns:a16="http://schemas.microsoft.com/office/drawing/2014/main" id="{4320FEFD-9FA3-44B9-A15E-9E80101380D3}"/>
              </a:ext>
            </a:extLst>
          </p:cNvPr>
          <p:cNvSpPr>
            <a:spLocks noGrp="1"/>
          </p:cNvSpPr>
          <p:nvPr>
            <p:ph type="pic" sz="quarter" idx="16" hasCustomPrompt="1"/>
          </p:nvPr>
        </p:nvSpPr>
        <p:spPr>
          <a:xfrm>
            <a:off x="6449573"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6" name="그림 개체 틀 2">
            <a:extLst>
              <a:ext uri="{FF2B5EF4-FFF2-40B4-BE49-F238E27FC236}">
                <a16:creationId xmlns:a16="http://schemas.microsoft.com/office/drawing/2014/main" id="{677B01DD-AAD3-4EBA-B123-321D82696DF1}"/>
              </a:ext>
            </a:extLst>
          </p:cNvPr>
          <p:cNvSpPr>
            <a:spLocks noGrp="1"/>
          </p:cNvSpPr>
          <p:nvPr>
            <p:ph type="pic" sz="quarter" idx="17" hasCustomPrompt="1"/>
          </p:nvPr>
        </p:nvSpPr>
        <p:spPr>
          <a:xfrm>
            <a:off x="87367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8" name="그림 개체 틀 2">
            <a:extLst>
              <a:ext uri="{FF2B5EF4-FFF2-40B4-BE49-F238E27FC236}">
                <a16:creationId xmlns:a16="http://schemas.microsoft.com/office/drawing/2014/main" id="{1A34FF60-2F1E-421A-9713-1FDFC1B40F8D}"/>
              </a:ext>
            </a:extLst>
          </p:cNvPr>
          <p:cNvSpPr>
            <a:spLocks noGrp="1"/>
          </p:cNvSpPr>
          <p:nvPr>
            <p:ph type="pic" sz="quarter" idx="18" hasCustomPrompt="1"/>
          </p:nvPr>
        </p:nvSpPr>
        <p:spPr>
          <a:xfrm>
            <a:off x="6449573"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2">
            <a:extLst>
              <a:ext uri="{FF2B5EF4-FFF2-40B4-BE49-F238E27FC236}">
                <a16:creationId xmlns:a16="http://schemas.microsoft.com/office/drawing/2014/main" id="{BD92E7D9-0DED-4EAD-A879-DE20C6FEBA69}"/>
              </a:ext>
            </a:extLst>
          </p:cNvPr>
          <p:cNvSpPr>
            <a:spLocks noGrp="1"/>
          </p:cNvSpPr>
          <p:nvPr>
            <p:ph type="pic" sz="quarter" idx="19" hasCustomPrompt="1"/>
          </p:nvPr>
        </p:nvSpPr>
        <p:spPr>
          <a:xfrm>
            <a:off x="3661626"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2">
            <a:extLst>
              <a:ext uri="{FF2B5EF4-FFF2-40B4-BE49-F238E27FC236}">
                <a16:creationId xmlns:a16="http://schemas.microsoft.com/office/drawing/2014/main" id="{2D54484E-9793-4069-9F0C-A340F3FB4690}"/>
              </a:ext>
            </a:extLst>
          </p:cNvPr>
          <p:cNvSpPr>
            <a:spLocks noGrp="1"/>
          </p:cNvSpPr>
          <p:nvPr>
            <p:ph type="pic" sz="quarter" idx="20" hasCustomPrompt="1"/>
          </p:nvPr>
        </p:nvSpPr>
        <p:spPr>
          <a:xfrm>
            <a:off x="923751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2">
            <a:extLst>
              <a:ext uri="{FF2B5EF4-FFF2-40B4-BE49-F238E27FC236}">
                <a16:creationId xmlns:a16="http://schemas.microsoft.com/office/drawing/2014/main" id="{0E2FD197-77A2-4D9C-9660-BC1BE4AF484B}"/>
              </a:ext>
            </a:extLst>
          </p:cNvPr>
          <p:cNvSpPr>
            <a:spLocks noGrp="1"/>
          </p:cNvSpPr>
          <p:nvPr>
            <p:ph type="pic" sz="quarter" idx="21" hasCustomPrompt="1"/>
          </p:nvPr>
        </p:nvSpPr>
        <p:spPr>
          <a:xfrm>
            <a:off x="3661626"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2" name="그림 개체 틀 2">
            <a:extLst>
              <a:ext uri="{FF2B5EF4-FFF2-40B4-BE49-F238E27FC236}">
                <a16:creationId xmlns:a16="http://schemas.microsoft.com/office/drawing/2014/main" id="{C9A83A7E-5F60-41D1-8897-EA3531A3ADF0}"/>
              </a:ext>
            </a:extLst>
          </p:cNvPr>
          <p:cNvSpPr>
            <a:spLocks noGrp="1"/>
          </p:cNvSpPr>
          <p:nvPr>
            <p:ph type="pic" sz="quarter" idx="22" hasCustomPrompt="1"/>
          </p:nvPr>
        </p:nvSpPr>
        <p:spPr>
          <a:xfrm>
            <a:off x="923751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24700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9172501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hasCustomPrompt="1"/>
          </p:nvPr>
        </p:nvSpPr>
        <p:spPr>
          <a:xfrm>
            <a:off x="340093" y="281411"/>
            <a:ext cx="11511814" cy="984885"/>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dirty="0"/>
              <a:t>Two lines </a:t>
            </a:r>
            <a:br>
              <a:rPr lang="en-US" dirty="0"/>
            </a:br>
            <a:r>
              <a:rPr lang="en-US" dirty="0"/>
              <a:t>Slide title</a:t>
            </a:r>
          </a:p>
        </p:txBody>
      </p:sp>
      <p:sp>
        <p:nvSpPr>
          <p:cNvPr id="16" name="Text Placeholder 9">
            <a:extLst>
              <a:ext uri="{FF2B5EF4-FFF2-40B4-BE49-F238E27FC236}">
                <a16:creationId xmlns:a16="http://schemas.microsoft.com/office/drawing/2014/main" id="{46A2E252-59C9-45CC-AE2B-05C6EA875891}"/>
              </a:ext>
            </a:extLst>
          </p:cNvPr>
          <p:cNvSpPr>
            <a:spLocks noGrp="1"/>
          </p:cNvSpPr>
          <p:nvPr>
            <p:ph type="body" sz="quarter" idx="11"/>
          </p:nvPr>
        </p:nvSpPr>
        <p:spPr>
          <a:xfrm>
            <a:off x="340093" y="1579347"/>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4" name="Picture 13">
            <a:extLst>
              <a:ext uri="{FF2B5EF4-FFF2-40B4-BE49-F238E27FC236}">
                <a16:creationId xmlns:a16="http://schemas.microsoft.com/office/drawing/2014/main" id="{3B5813B1-8A60-42D8-8DE1-F6D5A8CAEEE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8" name="Slide Number Placeholder 5">
            <a:extLst>
              <a:ext uri="{FF2B5EF4-FFF2-40B4-BE49-F238E27FC236}">
                <a16:creationId xmlns:a16="http://schemas.microsoft.com/office/drawing/2014/main" id="{126F9E15-D5A7-48AD-BBE3-0DA4FAFEA773}"/>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9" name="Rectangle: Rounded Corners 18">
            <a:extLst>
              <a:ext uri="{FF2B5EF4-FFF2-40B4-BE49-F238E27FC236}">
                <a16:creationId xmlns:a16="http://schemas.microsoft.com/office/drawing/2014/main" id="{871F122C-A9BF-4CE6-93B2-E227572893B6}"/>
              </a:ext>
            </a:extLst>
          </p:cNvPr>
          <p:cNvSpPr>
            <a:spLocks/>
          </p:cNvSpPr>
          <p:nvPr userDrawn="1"/>
        </p:nvSpPr>
        <p:spPr>
          <a:xfrm>
            <a:off x="130174" y="281411"/>
            <a:ext cx="99897" cy="984885"/>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14">
            <a:extLst>
              <a:ext uri="{FF2B5EF4-FFF2-40B4-BE49-F238E27FC236}">
                <a16:creationId xmlns:a16="http://schemas.microsoft.com/office/drawing/2014/main" id="{4E31F9DA-E89D-A151-7FF9-34D893359904}"/>
              </a:ext>
              <a:ext uri="{C183D7F6-B498-43B3-948B-1728B52AA6E4}">
                <adec:decorative xmlns:adec="http://schemas.microsoft.com/office/drawing/2017/decorative" val="1"/>
              </a:ext>
            </a:extLst>
          </p:cNvPr>
          <p:cNvSpPr/>
          <p:nvPr userDrawn="1"/>
        </p:nvSpPr>
        <p:spPr>
          <a:xfrm>
            <a:off x="1684569" y="6498771"/>
            <a:ext cx="9726448" cy="75138"/>
          </a:xfrm>
          <a:prstGeom prst="roundRect">
            <a:avLst>
              <a:gd name="adj" fmla="val 50000"/>
            </a:avLst>
          </a:prstGeom>
          <a:gradFill flip="none" rotWithShape="1">
            <a:gsLst>
              <a:gs pos="0">
                <a:schemeClr val="accent6"/>
              </a:gs>
              <a:gs pos="99000">
                <a:schemeClr val="accent6">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19572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2 Lay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165567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hasCustomPrompt="1"/>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hasCustomPrompt="1"/>
          </p:nvPr>
        </p:nvSpPr>
        <p:spPr>
          <a:xfrm>
            <a:off x="636150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lvl5pPr>
            <a:lvl6pPr>
              <a:spcAft>
                <a:spcPts val="600"/>
              </a:spcAft>
              <a:defRPr>
                <a:solidFill>
                  <a:schemeClr val="bg1"/>
                </a:solidFill>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pic>
        <p:nvPicPr>
          <p:cNvPr id="18" name="Picture 17">
            <a:extLst>
              <a:ext uri="{FF2B5EF4-FFF2-40B4-BE49-F238E27FC236}">
                <a16:creationId xmlns:a16="http://schemas.microsoft.com/office/drawing/2014/main" id="{FF0E4F00-D032-495B-BEED-C22CBE540757}"/>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0237486E-CFE5-4644-BE51-5B934893AE34}"/>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0" name="Rectangle: Rounded Corners 19">
            <a:extLst>
              <a:ext uri="{FF2B5EF4-FFF2-40B4-BE49-F238E27FC236}">
                <a16:creationId xmlns:a16="http://schemas.microsoft.com/office/drawing/2014/main" id="{F48A0DAE-A9BF-4348-8CE4-792CB063D7FA}"/>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868742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8">
            <a:extLst>
              <a:ext uri="{FF2B5EF4-FFF2-40B4-BE49-F238E27FC236}">
                <a16:creationId xmlns:a16="http://schemas.microsoft.com/office/drawing/2014/main" id="{FB75A2F2-27FE-77F8-7429-E5780518A6A2}"/>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0420599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6361504" y="527631"/>
            <a:ext cx="5561943" cy="492443"/>
          </a:xfrm>
        </p:spPr>
        <p:txBody>
          <a:bodyPr vert="horz" lIns="0" tIns="0" rIns="0" bIns="0" rtlCol="0" anchor="ctr" anchorCtr="0">
            <a:spAutoFit/>
          </a:bodyPr>
          <a:lstStyle>
            <a:lvl1pPr>
              <a:defRPr lang="en-US" sz="3200" dirty="0">
                <a:solidFill>
                  <a:schemeClr val="accent6"/>
                </a:solidFill>
                <a:ea typeface="Cambria" panose="02040503050406030204" pitchFamily="18" charset="0"/>
              </a:defRPr>
            </a:lvl1pPr>
          </a:lstStyle>
          <a:p>
            <a:pPr lvl="0"/>
            <a:r>
              <a:rPr lang="en-US" dirty="0"/>
              <a:t>Click to edit Master title style</a:t>
            </a:r>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6361504" y="1582337"/>
            <a:ext cx="5561943" cy="1846659"/>
          </a:xfrm>
        </p:spPr>
        <p:txBody>
          <a:bodyPr>
            <a:spAutoFit/>
          </a:bodyPr>
          <a:lstStyle>
            <a:lvl1pPr marL="0" indent="0">
              <a:spcAft>
                <a:spcPts val="600"/>
              </a:spcAft>
              <a:buNone/>
              <a:defRPr>
                <a:solidFill>
                  <a:schemeClr val="accent6"/>
                </a:solidFill>
              </a:defRPr>
            </a:lvl1pPr>
            <a:lvl2pPr marL="228600" indent="-228600">
              <a:spcAft>
                <a:spcPts val="600"/>
              </a:spcAft>
              <a:defRPr>
                <a:solidFill>
                  <a:schemeClr val="accent6"/>
                </a:solidFill>
              </a:defRPr>
            </a:lvl2pPr>
            <a:lvl3pPr marL="457200" indent="-228600">
              <a:spcAft>
                <a:spcPts val="600"/>
              </a:spcAft>
              <a:defRPr>
                <a:solidFill>
                  <a:schemeClr val="accent6"/>
                </a:solidFill>
              </a:defRPr>
            </a:lvl3pPr>
            <a:lvl4pPr marL="685800" indent="-228600">
              <a:spcAft>
                <a:spcPts val="600"/>
              </a:spcAft>
              <a:buFont typeface="Arial" panose="020B0604020202020204" pitchFamily="34" charset="0"/>
              <a:buChar char="•"/>
              <a:defRPr>
                <a:solidFill>
                  <a:schemeClr val="accent6"/>
                </a:solidFill>
              </a:defRPr>
            </a:lvl4pPr>
            <a:lvl5pPr>
              <a:spcAft>
                <a:spcPts val="600"/>
              </a:spcAft>
              <a:defRPr>
                <a:solidFill>
                  <a:schemeClr val="accent6"/>
                </a:solidFill>
              </a:defRPr>
            </a:lvl5pPr>
            <a:lvl6pPr>
              <a:spcAft>
                <a:spcPts val="600"/>
              </a:spcAft>
              <a:defRPr>
                <a:solidFill>
                  <a:schemeClr val="bg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8">
            <a:extLst>
              <a:ext uri="{FF2B5EF4-FFF2-40B4-BE49-F238E27FC236}">
                <a16:creationId xmlns:a16="http://schemas.microsoft.com/office/drawing/2014/main" id="{FB75A2F2-27FE-77F8-7429-E5780518A6A2}"/>
              </a:ext>
            </a:extLst>
          </p:cNvPr>
          <p:cNvSpPr>
            <a:spLocks noGrp="1"/>
          </p:cNvSpPr>
          <p:nvPr>
            <p:ph sz="quarter" idx="16"/>
          </p:nvPr>
        </p:nvSpPr>
        <p:spPr>
          <a:xfrm>
            <a:off x="328869" y="102007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7008219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6361504" y="527631"/>
            <a:ext cx="5561943" cy="492443"/>
          </a:xfrm>
        </p:spPr>
        <p:txBody>
          <a:bodyPr vert="horz" lIns="0" tIns="0" rIns="0" bIns="0" rtlCol="0" anchor="ctr" anchorCtr="0">
            <a:spAutoFit/>
          </a:bodyPr>
          <a:lstStyle>
            <a:lvl1pPr>
              <a:defRPr lang="en-US" sz="3200" dirty="0">
                <a:solidFill>
                  <a:schemeClr val="accent6"/>
                </a:solidFill>
                <a:ea typeface="Cambria" panose="02040503050406030204" pitchFamily="18" charset="0"/>
              </a:defRPr>
            </a:lvl1pPr>
          </a:lstStyle>
          <a:p>
            <a:pPr lvl="0"/>
            <a:r>
              <a:rPr lang="en-US" dirty="0"/>
              <a:t>Click to edit Master title style</a:t>
            </a:r>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6361504" y="1582337"/>
            <a:ext cx="5561943" cy="1846659"/>
          </a:xfrm>
        </p:spPr>
        <p:txBody>
          <a:bodyPr>
            <a:spAutoFit/>
          </a:bodyPr>
          <a:lstStyle>
            <a:lvl1pPr marL="0" indent="0">
              <a:spcAft>
                <a:spcPts val="600"/>
              </a:spcAft>
              <a:buNone/>
              <a:defRPr>
                <a:solidFill>
                  <a:schemeClr val="accent6"/>
                </a:solidFill>
              </a:defRPr>
            </a:lvl1pPr>
            <a:lvl2pPr marL="228600" indent="-228600">
              <a:spcAft>
                <a:spcPts val="600"/>
              </a:spcAft>
              <a:defRPr>
                <a:solidFill>
                  <a:schemeClr val="accent6"/>
                </a:solidFill>
              </a:defRPr>
            </a:lvl2pPr>
            <a:lvl3pPr marL="457200" indent="-228600">
              <a:spcAft>
                <a:spcPts val="600"/>
              </a:spcAft>
              <a:defRPr>
                <a:solidFill>
                  <a:schemeClr val="accent6"/>
                </a:solidFill>
              </a:defRPr>
            </a:lvl3pPr>
            <a:lvl4pPr marL="685800" indent="-228600">
              <a:spcAft>
                <a:spcPts val="600"/>
              </a:spcAft>
              <a:buFont typeface="Arial" panose="020B0604020202020204" pitchFamily="34" charset="0"/>
              <a:buChar char="•"/>
              <a:defRPr>
                <a:solidFill>
                  <a:schemeClr val="accent6"/>
                </a:solidFill>
              </a:defRPr>
            </a:lvl4pPr>
            <a:lvl5pPr>
              <a:spcAft>
                <a:spcPts val="600"/>
              </a:spcAft>
              <a:defRPr>
                <a:solidFill>
                  <a:schemeClr val="accent6"/>
                </a:solidFill>
              </a:defRPr>
            </a:lvl5pPr>
            <a:lvl6pPr>
              <a:spcAft>
                <a:spcPts val="600"/>
              </a:spcAft>
              <a:defRPr>
                <a:solidFill>
                  <a:schemeClr val="bg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8">
            <a:extLst>
              <a:ext uri="{FF2B5EF4-FFF2-40B4-BE49-F238E27FC236}">
                <a16:creationId xmlns:a16="http://schemas.microsoft.com/office/drawing/2014/main" id="{FB75A2F2-27FE-77F8-7429-E5780518A6A2}"/>
              </a:ext>
            </a:extLst>
          </p:cNvPr>
          <p:cNvSpPr>
            <a:spLocks noGrp="1"/>
          </p:cNvSpPr>
          <p:nvPr>
            <p:ph sz="quarter" idx="16"/>
          </p:nvPr>
        </p:nvSpPr>
        <p:spPr>
          <a:xfrm>
            <a:off x="328869" y="102007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9290470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4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6361504" y="527631"/>
            <a:ext cx="5561943" cy="492443"/>
          </a:xfrm>
        </p:spPr>
        <p:txBody>
          <a:bodyPr vert="horz" lIns="0" tIns="0" rIns="0" bIns="0" rtlCol="0" anchor="ctr" anchorCtr="0">
            <a:spAutoFit/>
          </a:bodyPr>
          <a:lstStyle>
            <a:lvl1pPr>
              <a:defRPr lang="en-US" sz="3200" dirty="0">
                <a:solidFill>
                  <a:schemeClr val="accent6"/>
                </a:solidFill>
                <a:ea typeface="Cambria" panose="02040503050406030204" pitchFamily="18" charset="0"/>
              </a:defRPr>
            </a:lvl1pPr>
          </a:lstStyle>
          <a:p>
            <a:pPr lvl="0"/>
            <a:r>
              <a:rPr lang="en-US" dirty="0"/>
              <a:t>Click to edit Master title style</a:t>
            </a:r>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6361504" y="1582337"/>
            <a:ext cx="5561943" cy="1846659"/>
          </a:xfrm>
        </p:spPr>
        <p:txBody>
          <a:bodyPr>
            <a:spAutoFit/>
          </a:bodyPr>
          <a:lstStyle>
            <a:lvl1pPr marL="0" indent="0">
              <a:spcAft>
                <a:spcPts val="600"/>
              </a:spcAft>
              <a:buNone/>
              <a:defRPr>
                <a:solidFill>
                  <a:schemeClr val="accent6"/>
                </a:solidFill>
              </a:defRPr>
            </a:lvl1pPr>
            <a:lvl2pPr marL="228600" indent="-228600">
              <a:spcAft>
                <a:spcPts val="600"/>
              </a:spcAft>
              <a:defRPr>
                <a:solidFill>
                  <a:schemeClr val="accent6"/>
                </a:solidFill>
              </a:defRPr>
            </a:lvl2pPr>
            <a:lvl3pPr marL="457200" indent="-228600">
              <a:spcAft>
                <a:spcPts val="600"/>
              </a:spcAft>
              <a:defRPr>
                <a:solidFill>
                  <a:schemeClr val="accent6"/>
                </a:solidFill>
              </a:defRPr>
            </a:lvl3pPr>
            <a:lvl4pPr marL="685800" indent="-228600">
              <a:spcAft>
                <a:spcPts val="600"/>
              </a:spcAft>
              <a:buFont typeface="Arial" panose="020B0604020202020204" pitchFamily="34" charset="0"/>
              <a:buChar char="•"/>
              <a:defRPr>
                <a:solidFill>
                  <a:schemeClr val="accent6"/>
                </a:solidFill>
              </a:defRPr>
            </a:lvl4pPr>
            <a:lvl5pPr>
              <a:spcAft>
                <a:spcPts val="600"/>
              </a:spcAft>
              <a:defRPr>
                <a:solidFill>
                  <a:schemeClr val="accent6"/>
                </a:solidFill>
              </a:defRPr>
            </a:lvl5pPr>
            <a:lvl6pPr>
              <a:spcAft>
                <a:spcPts val="600"/>
              </a:spcAft>
              <a:defRPr>
                <a:solidFill>
                  <a:schemeClr val="bg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8">
            <a:extLst>
              <a:ext uri="{FF2B5EF4-FFF2-40B4-BE49-F238E27FC236}">
                <a16:creationId xmlns:a16="http://schemas.microsoft.com/office/drawing/2014/main" id="{FB75A2F2-27FE-77F8-7429-E5780518A6A2}"/>
              </a:ext>
            </a:extLst>
          </p:cNvPr>
          <p:cNvSpPr>
            <a:spLocks noGrp="1"/>
          </p:cNvSpPr>
          <p:nvPr>
            <p:ph sz="quarter" idx="16"/>
          </p:nvPr>
        </p:nvSpPr>
        <p:spPr>
          <a:xfrm>
            <a:off x="328869" y="102007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4351537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5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6361504" y="527631"/>
            <a:ext cx="5561943" cy="492443"/>
          </a:xfrm>
        </p:spPr>
        <p:txBody>
          <a:bodyPr vert="horz" lIns="0" tIns="0" rIns="0" bIns="0" rtlCol="0" anchor="ctr" anchorCtr="0">
            <a:spAutoFit/>
          </a:bodyPr>
          <a:lstStyle>
            <a:lvl1pPr>
              <a:defRPr lang="en-US" sz="3200" dirty="0">
                <a:solidFill>
                  <a:schemeClr val="accent6"/>
                </a:solidFill>
                <a:ea typeface="Cambria" panose="02040503050406030204" pitchFamily="18" charset="0"/>
              </a:defRPr>
            </a:lvl1pPr>
          </a:lstStyle>
          <a:p>
            <a:pPr lvl="0"/>
            <a:r>
              <a:rPr lang="en-US" dirty="0"/>
              <a:t>Click to edit Master title style</a:t>
            </a:r>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6361504" y="1582337"/>
            <a:ext cx="5561943" cy="1846659"/>
          </a:xfrm>
        </p:spPr>
        <p:txBody>
          <a:bodyPr>
            <a:spAutoFit/>
          </a:bodyPr>
          <a:lstStyle>
            <a:lvl1pPr marL="0" indent="0">
              <a:spcAft>
                <a:spcPts val="600"/>
              </a:spcAft>
              <a:buNone/>
              <a:defRPr>
                <a:solidFill>
                  <a:schemeClr val="accent6"/>
                </a:solidFill>
              </a:defRPr>
            </a:lvl1pPr>
            <a:lvl2pPr marL="228600" indent="-228600">
              <a:spcAft>
                <a:spcPts val="600"/>
              </a:spcAft>
              <a:defRPr>
                <a:solidFill>
                  <a:schemeClr val="accent6"/>
                </a:solidFill>
              </a:defRPr>
            </a:lvl2pPr>
            <a:lvl3pPr marL="457200" indent="-228600">
              <a:spcAft>
                <a:spcPts val="600"/>
              </a:spcAft>
              <a:defRPr>
                <a:solidFill>
                  <a:schemeClr val="accent6"/>
                </a:solidFill>
              </a:defRPr>
            </a:lvl3pPr>
            <a:lvl4pPr marL="685800" indent="-228600">
              <a:spcAft>
                <a:spcPts val="600"/>
              </a:spcAft>
              <a:buFont typeface="Arial" panose="020B0604020202020204" pitchFamily="34" charset="0"/>
              <a:buChar char="•"/>
              <a:defRPr>
                <a:solidFill>
                  <a:schemeClr val="accent6"/>
                </a:solidFill>
              </a:defRPr>
            </a:lvl4pPr>
            <a:lvl5pPr>
              <a:spcAft>
                <a:spcPts val="600"/>
              </a:spcAft>
              <a:defRPr>
                <a:solidFill>
                  <a:schemeClr val="accent6"/>
                </a:solidFill>
              </a:defRPr>
            </a:lvl5pPr>
            <a:lvl6pPr>
              <a:spcAft>
                <a:spcPts val="600"/>
              </a:spcAft>
              <a:defRPr>
                <a:solidFill>
                  <a:schemeClr val="bg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8">
            <a:extLst>
              <a:ext uri="{FF2B5EF4-FFF2-40B4-BE49-F238E27FC236}">
                <a16:creationId xmlns:a16="http://schemas.microsoft.com/office/drawing/2014/main" id="{FB75A2F2-27FE-77F8-7429-E5780518A6A2}"/>
              </a:ext>
            </a:extLst>
          </p:cNvPr>
          <p:cNvSpPr>
            <a:spLocks noGrp="1"/>
          </p:cNvSpPr>
          <p:nvPr>
            <p:ph sz="quarter" idx="16"/>
          </p:nvPr>
        </p:nvSpPr>
        <p:spPr>
          <a:xfrm>
            <a:off x="328869" y="102007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8489757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hasCustomPrompt="1"/>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9" name="Rectangle: Rounded Corners 18">
            <a:extLst>
              <a:ext uri="{FF2B5EF4-FFF2-40B4-BE49-F238E27FC236}">
                <a16:creationId xmlns:a16="http://schemas.microsoft.com/office/drawing/2014/main" id="{D67283D5-99FC-458C-A8DC-56AC2958880A}"/>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83845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hasCustomPrompt="1"/>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9" name="Rectangle: Rounded Corners 18">
            <a:extLst>
              <a:ext uri="{FF2B5EF4-FFF2-40B4-BE49-F238E27FC236}">
                <a16:creationId xmlns:a16="http://schemas.microsoft.com/office/drawing/2014/main" id="{D67283D5-99FC-458C-A8DC-56AC2958880A}"/>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33423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636832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6"/>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1566482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hasCustomPrompt="1"/>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9" name="Rectangle: Rounded Corners 18">
            <a:extLst>
              <a:ext uri="{FF2B5EF4-FFF2-40B4-BE49-F238E27FC236}">
                <a16:creationId xmlns:a16="http://schemas.microsoft.com/office/drawing/2014/main" id="{D67283D5-99FC-458C-A8DC-56AC2958880A}"/>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79206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_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hasCustomPrompt="1"/>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9" name="Rectangle: Rounded Corners 18">
            <a:extLst>
              <a:ext uri="{FF2B5EF4-FFF2-40B4-BE49-F238E27FC236}">
                <a16:creationId xmlns:a16="http://schemas.microsoft.com/office/drawing/2014/main" id="{D67283D5-99FC-458C-A8DC-56AC2958880A}"/>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904477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1/2 Layout with Tab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04925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hasCustomPrompt="1"/>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lvl5pPr>
            <a:lvl6pPr>
              <a:spcAft>
                <a:spcPts val="600"/>
              </a:spcAft>
              <a:defRPr>
                <a:solidFill>
                  <a:schemeClr val="bg1"/>
                </a:solidFill>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pic>
        <p:nvPicPr>
          <p:cNvPr id="15" name="Picture 14">
            <a:extLst>
              <a:ext uri="{FF2B5EF4-FFF2-40B4-BE49-F238E27FC236}">
                <a16:creationId xmlns:a16="http://schemas.microsoft.com/office/drawing/2014/main" id="{30B5996E-4702-4DBF-9205-53A44896EEC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AA748404-1510-4A57-A782-91DF51E8F9A2}"/>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9" name="Rectangle: Rounded Corners 18">
            <a:extLst>
              <a:ext uri="{FF2B5EF4-FFF2-40B4-BE49-F238E27FC236}">
                <a16:creationId xmlns:a16="http://schemas.microsoft.com/office/drawing/2014/main" id="{04A3E101-3644-4590-987E-43105085A2B3}"/>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8">
            <a:extLst>
              <a:ext uri="{FF2B5EF4-FFF2-40B4-BE49-F238E27FC236}">
                <a16:creationId xmlns:a16="http://schemas.microsoft.com/office/drawing/2014/main" id="{ADA296C0-6094-F8CE-2626-C28C28574058}"/>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839802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16237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5" name="Textplatzhalter 5">
            <a:extLst>
              <a:ext uri="{FF2B5EF4-FFF2-40B4-BE49-F238E27FC236}">
                <a16:creationId xmlns:a16="http://schemas.microsoft.com/office/drawing/2014/main" id="{9A1647E7-A1D4-4A38-9DDE-BB6B1C288237}"/>
              </a:ext>
            </a:extLst>
          </p:cNvPr>
          <p:cNvSpPr>
            <a:spLocks noGrp="1"/>
          </p:cNvSpPr>
          <p:nvPr>
            <p:ph type="body" sz="quarter" idx="20" hasCustomPrompt="1"/>
          </p:nvPr>
        </p:nvSpPr>
        <p:spPr>
          <a:xfrm>
            <a:off x="340093" y="1461558"/>
            <a:ext cx="11511814" cy="4031873"/>
          </a:xfrm>
        </p:spPr>
        <p:txBody>
          <a:bodyPr/>
          <a:lstStyle>
            <a:lvl1pPr marL="342900" indent="-342900">
              <a:spcAft>
                <a:spcPts val="300"/>
              </a:spcAft>
              <a:buFont typeface="+mj-lt"/>
              <a:buAutoNum type="arabicPeriod"/>
              <a:defRPr sz="1400">
                <a:latin typeface="+mn-lt"/>
              </a:defRPr>
            </a:lvl1pPr>
            <a:lvl2pPr marL="685800" indent="-339725">
              <a:spcAft>
                <a:spcPts val="300"/>
              </a:spcAft>
              <a:buClrTx/>
              <a:buFont typeface="+mj-lt"/>
              <a:buAutoNum type="alphaLcPeriod"/>
              <a:defRPr sz="1400">
                <a:latin typeface="+mn-lt"/>
              </a:defRPr>
            </a:lvl2pPr>
            <a:lvl3pPr marL="1031875" indent="-346075">
              <a:spcAft>
                <a:spcPts val="300"/>
              </a:spcAft>
              <a:buFont typeface="Symbol" panose="05050102010706020507" pitchFamily="18" charset="2"/>
              <a:buChar char="-"/>
              <a:defRPr sz="1400">
                <a:latin typeface="+mn-lt"/>
              </a:defRPr>
            </a:lvl3pPr>
            <a:lvl4pPr marL="1031875" indent="-346075">
              <a:spcAft>
                <a:spcPts val="300"/>
              </a:spcAft>
              <a:buFont typeface="Symbol" panose="05050102010706020507" pitchFamily="18" charset="2"/>
              <a:buChar char="-"/>
              <a:defRPr sz="1400">
                <a:latin typeface="+mn-lt"/>
              </a:defRPr>
            </a:lvl4pPr>
            <a:lvl5pPr>
              <a:defRPr>
                <a:latin typeface="+mn-lt"/>
              </a:defRPr>
            </a:lvl5pPr>
          </a:lstStyle>
          <a:p>
            <a:pPr lvl="0"/>
            <a:r>
              <a:rPr lang="de-DE" dirty="0"/>
              <a:t>Insert text</a:t>
            </a:r>
          </a:p>
          <a:p>
            <a:pPr lvl="1"/>
            <a:r>
              <a:rPr lang="de-DE" dirty="0"/>
              <a:t>Insert text</a:t>
            </a:r>
          </a:p>
          <a:p>
            <a:pPr lvl="2"/>
            <a:r>
              <a:rPr lang="de-DE" dirty="0"/>
              <a:t>Insert text</a:t>
            </a:r>
          </a:p>
          <a:p>
            <a:pPr lvl="3"/>
            <a:r>
              <a:rPr lang="de-DE" dirty="0"/>
              <a:t>Insert text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Topic ten</a:t>
            </a:r>
          </a:p>
        </p:txBody>
      </p:sp>
    </p:spTree>
    <p:extLst>
      <p:ext uri="{BB962C8B-B14F-4D97-AF65-F5344CB8AC3E}">
        <p14:creationId xmlns:p14="http://schemas.microsoft.com/office/powerpoint/2010/main" val="18214474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bg1"/>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1" name="Slide Number Placeholder 5">
            <a:extLst>
              <a:ext uri="{FF2B5EF4-FFF2-40B4-BE49-F238E27FC236}">
                <a16:creationId xmlns:a16="http://schemas.microsoft.com/office/drawing/2014/main" id="{80CC0390-7CA2-41B6-AD9C-F4152326C65A}"/>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3" name="Rectangle: Rounded Corners 14">
            <a:extLst>
              <a:ext uri="{FF2B5EF4-FFF2-40B4-BE49-F238E27FC236}">
                <a16:creationId xmlns:a16="http://schemas.microsoft.com/office/drawing/2014/main" id="{54538D28-7DC0-5CCB-AA91-559C323263CB}"/>
              </a:ext>
              <a:ext uri="{C183D7F6-B498-43B3-948B-1728B52AA6E4}">
                <adec:decorative xmlns:adec="http://schemas.microsoft.com/office/drawing/2017/decorative" val="1"/>
              </a:ext>
            </a:extLst>
          </p:cNvPr>
          <p:cNvSpPr/>
          <p:nvPr userDrawn="1"/>
        </p:nvSpPr>
        <p:spPr>
          <a:xfrm>
            <a:off x="1684569" y="6498771"/>
            <a:ext cx="9726448" cy="75138"/>
          </a:xfrm>
          <a:prstGeom prst="roundRect">
            <a:avLst>
              <a:gd name="adj" fmla="val 50000"/>
            </a:avLst>
          </a:prstGeom>
          <a:gradFill flip="none" rotWithShape="1">
            <a:gsLst>
              <a:gs pos="0">
                <a:schemeClr val="accent6"/>
              </a:gs>
              <a:gs pos="99000">
                <a:schemeClr val="accent6">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878323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bg1"/>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1" name="Slide Number Placeholder 5">
            <a:extLst>
              <a:ext uri="{FF2B5EF4-FFF2-40B4-BE49-F238E27FC236}">
                <a16:creationId xmlns:a16="http://schemas.microsoft.com/office/drawing/2014/main" id="{80CC0390-7CA2-41B6-AD9C-F4152326C65A}"/>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3" name="Rectangle: Rounded Corners 14">
            <a:extLst>
              <a:ext uri="{FF2B5EF4-FFF2-40B4-BE49-F238E27FC236}">
                <a16:creationId xmlns:a16="http://schemas.microsoft.com/office/drawing/2014/main" id="{54538D28-7DC0-5CCB-AA91-559C323263CB}"/>
              </a:ext>
              <a:ext uri="{C183D7F6-B498-43B3-948B-1728B52AA6E4}">
                <adec:decorative xmlns:adec="http://schemas.microsoft.com/office/drawing/2017/decorative" val="1"/>
              </a:ext>
            </a:extLst>
          </p:cNvPr>
          <p:cNvSpPr/>
          <p:nvPr userDrawn="1"/>
        </p:nvSpPr>
        <p:spPr>
          <a:xfrm>
            <a:off x="1684569" y="6498771"/>
            <a:ext cx="9726448" cy="75138"/>
          </a:xfrm>
          <a:prstGeom prst="roundRect">
            <a:avLst>
              <a:gd name="adj" fmla="val 50000"/>
            </a:avLst>
          </a:prstGeom>
          <a:gradFill flip="none" rotWithShape="1">
            <a:gsLst>
              <a:gs pos="0">
                <a:schemeClr val="accent6"/>
              </a:gs>
              <a:gs pos="99000">
                <a:schemeClr val="accent6">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08020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rgbClr val="950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bg1"/>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1" name="Slide Number Placeholder 5">
            <a:extLst>
              <a:ext uri="{FF2B5EF4-FFF2-40B4-BE49-F238E27FC236}">
                <a16:creationId xmlns:a16="http://schemas.microsoft.com/office/drawing/2014/main" id="{80CC0390-7CA2-41B6-AD9C-F4152326C65A}"/>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3" name="Rectangle: Rounded Corners 14">
            <a:extLst>
              <a:ext uri="{FF2B5EF4-FFF2-40B4-BE49-F238E27FC236}">
                <a16:creationId xmlns:a16="http://schemas.microsoft.com/office/drawing/2014/main" id="{54538D28-7DC0-5CCB-AA91-559C323263CB}"/>
              </a:ext>
              <a:ext uri="{C183D7F6-B498-43B3-948B-1728B52AA6E4}">
                <adec:decorative xmlns:adec="http://schemas.microsoft.com/office/drawing/2017/decorative" val="1"/>
              </a:ext>
            </a:extLst>
          </p:cNvPr>
          <p:cNvSpPr/>
          <p:nvPr userDrawn="1"/>
        </p:nvSpPr>
        <p:spPr>
          <a:xfrm>
            <a:off x="1684569" y="6498771"/>
            <a:ext cx="9726448" cy="75138"/>
          </a:xfrm>
          <a:prstGeom prst="roundRect">
            <a:avLst>
              <a:gd name="adj" fmla="val 50000"/>
            </a:avLst>
          </a:prstGeom>
          <a:gradFill flip="none" rotWithShape="1">
            <a:gsLst>
              <a:gs pos="0">
                <a:schemeClr val="accent6"/>
              </a:gs>
              <a:gs pos="99000">
                <a:schemeClr val="accent6">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457134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accent6"/>
                </a:solidFill>
              </a:defRPr>
            </a:lvl1pPr>
          </a:lstStyle>
          <a:p>
            <a:r>
              <a:rPr lang="en-US" dirty="0"/>
              <a:t>Click to edit Master title style</a:t>
            </a:r>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1" name="Slide Number Placeholder 5">
            <a:extLst>
              <a:ext uri="{FF2B5EF4-FFF2-40B4-BE49-F238E27FC236}">
                <a16:creationId xmlns:a16="http://schemas.microsoft.com/office/drawing/2014/main" id="{80CC0390-7CA2-41B6-AD9C-F4152326C65A}"/>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3" name="Rectangle: Rounded Corners 14">
            <a:extLst>
              <a:ext uri="{FF2B5EF4-FFF2-40B4-BE49-F238E27FC236}">
                <a16:creationId xmlns:a16="http://schemas.microsoft.com/office/drawing/2014/main" id="{54538D28-7DC0-5CCB-AA91-559C323263CB}"/>
              </a:ext>
              <a:ext uri="{C183D7F6-B498-43B3-948B-1728B52AA6E4}">
                <adec:decorative xmlns:adec="http://schemas.microsoft.com/office/drawing/2017/decorative" val="1"/>
              </a:ext>
            </a:extLst>
          </p:cNvPr>
          <p:cNvSpPr/>
          <p:nvPr userDrawn="1"/>
        </p:nvSpPr>
        <p:spPr>
          <a:xfrm>
            <a:off x="1684569" y="6498771"/>
            <a:ext cx="9726448" cy="75138"/>
          </a:xfrm>
          <a:prstGeom prst="roundRect">
            <a:avLst>
              <a:gd name="adj" fmla="val 50000"/>
            </a:avLst>
          </a:prstGeom>
          <a:gradFill flip="none" rotWithShape="1">
            <a:gsLst>
              <a:gs pos="0">
                <a:schemeClr val="accent6"/>
              </a:gs>
              <a:gs pos="99000">
                <a:schemeClr val="accent6">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31423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With Two Columns">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3038270851"/>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13" name="Textplatzhalter 7"/>
          <p:cNvSpPr>
            <a:spLocks noGrp="1"/>
          </p:cNvSpPr>
          <p:nvPr>
            <p:ph type="body" sz="quarter" idx="25" hasCustomPrompt="1"/>
          </p:nvPr>
        </p:nvSpPr>
        <p:spPr>
          <a:xfrm>
            <a:off x="339853" y="5356043"/>
            <a:ext cx="5285090" cy="446044"/>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dirty="0"/>
              <a:t>Add underline</a:t>
            </a:r>
          </a:p>
        </p:txBody>
      </p:sp>
      <p:sp>
        <p:nvSpPr>
          <p:cNvPr id="16" name="Textplatzhalter 7"/>
          <p:cNvSpPr>
            <a:spLocks noGrp="1"/>
          </p:cNvSpPr>
          <p:nvPr>
            <p:ph type="body" sz="quarter" idx="26" hasCustomPrompt="1"/>
          </p:nvPr>
        </p:nvSpPr>
        <p:spPr>
          <a:xfrm>
            <a:off x="6567056" y="5356043"/>
            <a:ext cx="5285090" cy="446044"/>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underline</a:t>
            </a:r>
            <a:endParaRPr lang="de-DE"/>
          </a:p>
        </p:txBody>
      </p:sp>
      <p:sp>
        <p:nvSpPr>
          <p:cNvPr id="8" name="Textplatzhalter 7"/>
          <p:cNvSpPr>
            <a:spLocks noGrp="1"/>
          </p:cNvSpPr>
          <p:nvPr>
            <p:ph type="body" sz="quarter" idx="35" hasCustomPrompt="1"/>
          </p:nvPr>
        </p:nvSpPr>
        <p:spPr>
          <a:xfrm>
            <a:off x="339852" y="1461557"/>
            <a:ext cx="5285090" cy="1549698"/>
          </a:xfrm>
        </p:spPr>
        <p:txBody>
          <a:bodyPr vert="horz" wrap="square" lIns="0" tIns="0" rIns="0" bIns="0" rtlCol="0">
            <a:noAutofit/>
          </a:bodyPr>
          <a:lstStyle>
            <a:lvl1pPr>
              <a:defRPr lang="de-DE" b="0" dirty="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14" name="Textplatzhalter 7"/>
          <p:cNvSpPr>
            <a:spLocks noGrp="1"/>
          </p:cNvSpPr>
          <p:nvPr>
            <p:ph type="body" sz="quarter" idx="36" hasCustomPrompt="1"/>
          </p:nvPr>
        </p:nvSpPr>
        <p:spPr>
          <a:xfrm>
            <a:off x="6567056" y="1461560"/>
            <a:ext cx="5285090" cy="1549698"/>
          </a:xfrm>
        </p:spPr>
        <p:txBody>
          <a:bodyPr vert="horz" wrap="square" lIns="0" tIns="0" rIns="0" bIns="0" rtlCol="0">
            <a:noAutofit/>
          </a:bodyPr>
          <a:lstStyle>
            <a:lvl1pPr>
              <a:defRPr lang="de-DE" b="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9" name="Bildplatzhalter 8"/>
          <p:cNvSpPr>
            <a:spLocks noGrp="1"/>
          </p:cNvSpPr>
          <p:nvPr>
            <p:ph type="pic" sz="quarter" idx="37" hasCustomPrompt="1"/>
          </p:nvPr>
        </p:nvSpPr>
        <p:spPr>
          <a:xfrm>
            <a:off x="339854"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
        <p:nvSpPr>
          <p:cNvPr id="15" name="Bildplatzhalter 8"/>
          <p:cNvSpPr>
            <a:spLocks noGrp="1"/>
          </p:cNvSpPr>
          <p:nvPr>
            <p:ph type="pic" sz="quarter" idx="38" hasCustomPrompt="1"/>
          </p:nvPr>
        </p:nvSpPr>
        <p:spPr>
          <a:xfrm>
            <a:off x="6567056"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Tree>
    <p:extLst>
      <p:ext uri="{BB962C8B-B14F-4D97-AF65-F5344CB8AC3E}">
        <p14:creationId xmlns:p14="http://schemas.microsoft.com/office/powerpoint/2010/main" val="4431473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With Three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69FF93C-FC33-4172-9C19-A73488365ED1}"/>
              </a:ext>
            </a:extLst>
          </p:cNvPr>
          <p:cNvGraphicFramePr>
            <a:graphicFrameLocks noChangeAspect="1"/>
          </p:cNvGraphicFramePr>
          <p:nvPr userDrawn="1">
            <p:custDataLst>
              <p:tags r:id="rId1"/>
            </p:custDataLst>
            <p:extLst>
              <p:ext uri="{D42A27DB-BD31-4B8C-83A1-F6EECF244321}">
                <p14:modId xmlns:p14="http://schemas.microsoft.com/office/powerpoint/2010/main" val="178118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69FF93C-FC33-4172-9C19-A73488365E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4322196"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82974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3554696" cy="3222445"/>
          </a:xfrm>
          <a:solidFill>
            <a:schemeClr val="bg2"/>
          </a:solidFill>
        </p:spPr>
        <p:txBody>
          <a:bodyPr>
            <a:noAutofit/>
          </a:bodyPr>
          <a:lstStyle>
            <a:lvl1pPr marL="0" indent="0">
              <a:buFontTx/>
              <a:buNone/>
              <a:defRPr/>
            </a:lvl1pPr>
          </a:lstStyle>
          <a:p>
            <a:r>
              <a:rPr lang="de-DE"/>
              <a:t>Picture</a:t>
            </a:r>
          </a:p>
        </p:txBody>
      </p:sp>
      <p:sp>
        <p:nvSpPr>
          <p:cNvPr id="14" name="Bildplatzhalter 8"/>
          <p:cNvSpPr>
            <a:spLocks noGrp="1"/>
          </p:cNvSpPr>
          <p:nvPr>
            <p:ph type="pic" sz="quarter" idx="38" hasCustomPrompt="1"/>
          </p:nvPr>
        </p:nvSpPr>
        <p:spPr>
          <a:xfrm>
            <a:off x="4322195" y="2503441"/>
            <a:ext cx="3554696" cy="3222445"/>
          </a:xfrm>
          <a:solidFill>
            <a:schemeClr val="bg2"/>
          </a:solidFill>
        </p:spPr>
        <p:txBody>
          <a:bodyPr>
            <a:noAutofit/>
          </a:bodyPr>
          <a:lstStyle>
            <a:lvl1pPr marL="0" indent="0">
              <a:buFontTx/>
              <a:buNone/>
              <a:defRPr/>
            </a:lvl1pPr>
          </a:lstStyle>
          <a:p>
            <a:r>
              <a:rPr lang="de-DE"/>
              <a:t>Picture</a:t>
            </a:r>
          </a:p>
        </p:txBody>
      </p:sp>
      <p:sp>
        <p:nvSpPr>
          <p:cNvPr id="15" name="Bildplatzhalter 8"/>
          <p:cNvSpPr>
            <a:spLocks noGrp="1"/>
          </p:cNvSpPr>
          <p:nvPr>
            <p:ph type="pic" sz="quarter" idx="39" hasCustomPrompt="1"/>
          </p:nvPr>
        </p:nvSpPr>
        <p:spPr>
          <a:xfrm>
            <a:off x="8297451" y="2503441"/>
            <a:ext cx="3554696" cy="3222445"/>
          </a:xfrm>
          <a:solidFill>
            <a:schemeClr val="bg2"/>
          </a:solidFill>
        </p:spPr>
        <p:txBody>
          <a:bodyPr>
            <a:noAutofit/>
          </a:bodyPr>
          <a:lstStyle>
            <a:lvl1pPr marL="0" indent="0">
              <a:buFontTx/>
              <a:buNone/>
              <a:defRPr/>
            </a:lvl1pPr>
          </a:lstStyle>
          <a:p>
            <a:r>
              <a:rPr lang="de-DE"/>
              <a:t>Picture</a:t>
            </a:r>
          </a:p>
        </p:txBody>
      </p:sp>
    </p:spTree>
    <p:extLst>
      <p:ext uri="{BB962C8B-B14F-4D97-AF65-F5344CB8AC3E}">
        <p14:creationId xmlns:p14="http://schemas.microsoft.com/office/powerpoint/2010/main" val="20349134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itle Slide with Image">
    <p:bg>
      <p:bgPr>
        <a:solidFill>
          <a:schemeClr val="accent6"/>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7269016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4728183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Slide With Four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52F81B2-4F7C-4C2E-AC09-A97C3A5E35D4}"/>
              </a:ext>
            </a:extLst>
          </p:cNvPr>
          <p:cNvGraphicFramePr>
            <a:graphicFrameLocks noChangeAspect="1"/>
          </p:cNvGraphicFramePr>
          <p:nvPr userDrawn="1">
            <p:custDataLst>
              <p:tags r:id="rId1"/>
            </p:custDataLst>
            <p:extLst>
              <p:ext uri="{D42A27DB-BD31-4B8C-83A1-F6EECF244321}">
                <p14:modId xmlns:p14="http://schemas.microsoft.com/office/powerpoint/2010/main" val="4071373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52F81B2-4F7C-4C2E-AC09-A97C3A5E35D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3267443"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9122626"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2729522" cy="3265988"/>
          </a:xfrm>
          <a:solidFill>
            <a:schemeClr val="bg2"/>
          </a:solidFill>
        </p:spPr>
        <p:txBody>
          <a:bodyPr/>
          <a:lstStyle>
            <a:lvl1pPr>
              <a:defRPr/>
            </a:lvl1pPr>
          </a:lstStyle>
          <a:p>
            <a:r>
              <a:rPr lang="de-DE"/>
              <a:t>Picture</a:t>
            </a:r>
          </a:p>
        </p:txBody>
      </p:sp>
      <p:sp>
        <p:nvSpPr>
          <p:cNvPr id="14" name="Bildplatzhalter 8"/>
          <p:cNvSpPr>
            <a:spLocks noGrp="1"/>
          </p:cNvSpPr>
          <p:nvPr>
            <p:ph type="pic" sz="quarter" idx="38" hasCustomPrompt="1"/>
          </p:nvPr>
        </p:nvSpPr>
        <p:spPr>
          <a:xfrm>
            <a:off x="3267443" y="2503441"/>
            <a:ext cx="2729522" cy="3265988"/>
          </a:xfrm>
          <a:solidFill>
            <a:schemeClr val="bg2"/>
          </a:solidFill>
        </p:spPr>
        <p:txBody>
          <a:bodyPr/>
          <a:lstStyle>
            <a:lvl1pPr>
              <a:defRPr/>
            </a:lvl1pPr>
          </a:lstStyle>
          <a:p>
            <a:r>
              <a:rPr lang="de-DE"/>
              <a:t>Picture</a:t>
            </a:r>
          </a:p>
        </p:txBody>
      </p:sp>
      <p:sp>
        <p:nvSpPr>
          <p:cNvPr id="15" name="Bildplatzhalter 8"/>
          <p:cNvSpPr>
            <a:spLocks noGrp="1"/>
          </p:cNvSpPr>
          <p:nvPr>
            <p:ph type="pic" sz="quarter" idx="39" hasCustomPrompt="1"/>
          </p:nvPr>
        </p:nvSpPr>
        <p:spPr>
          <a:xfrm>
            <a:off x="9122626" y="2503441"/>
            <a:ext cx="2729522" cy="3265988"/>
          </a:xfrm>
          <a:solidFill>
            <a:schemeClr val="bg2"/>
          </a:solidFill>
        </p:spPr>
        <p:txBody>
          <a:bodyPr/>
          <a:lstStyle>
            <a:lvl1pPr>
              <a:defRPr/>
            </a:lvl1pPr>
          </a:lstStyle>
          <a:p>
            <a:r>
              <a:rPr lang="de-DE"/>
              <a:t>Picture</a:t>
            </a:r>
          </a:p>
        </p:txBody>
      </p:sp>
      <p:sp>
        <p:nvSpPr>
          <p:cNvPr id="9" name="Textplatzhalter 4"/>
          <p:cNvSpPr>
            <a:spLocks noGrp="1"/>
          </p:cNvSpPr>
          <p:nvPr>
            <p:ph type="body" sz="quarter" idx="40" hasCustomPrompt="1"/>
          </p:nvPr>
        </p:nvSpPr>
        <p:spPr>
          <a:xfrm>
            <a:off x="6195034"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0" name="Bildplatzhalter 8"/>
          <p:cNvSpPr>
            <a:spLocks noGrp="1"/>
          </p:cNvSpPr>
          <p:nvPr>
            <p:ph type="pic" sz="quarter" idx="41" hasCustomPrompt="1"/>
          </p:nvPr>
        </p:nvSpPr>
        <p:spPr>
          <a:xfrm>
            <a:off x="6195034" y="2503441"/>
            <a:ext cx="2729522" cy="3265988"/>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3525486682"/>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Slide With 3 Columns and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503538886"/>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3554696" cy="266023"/>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4322195" y="5492520"/>
            <a:ext cx="3554696" cy="266023"/>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8297452" y="5492520"/>
            <a:ext cx="3554696" cy="266023"/>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3554696"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4322196" y="1461558"/>
            <a:ext cx="3554696"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8297452" y="1461558"/>
            <a:ext cx="3554696"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3554696"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4322195" y="3570057"/>
            <a:ext cx="3554696"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8297452" y="3570057"/>
            <a:ext cx="3554696"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569769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Slide With 4 Columns &amp;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36450362"/>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3267443"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9122626"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2729522"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3267443" y="1461558"/>
            <a:ext cx="2729522"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9122626" y="1461558"/>
            <a:ext cx="2729522"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2729522"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3267443" y="3570057"/>
            <a:ext cx="2729522"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9122626" y="3570057"/>
            <a:ext cx="2729522" cy="1916113"/>
          </a:xfrm>
          <a:solidFill>
            <a:schemeClr val="bg2"/>
          </a:solidFill>
        </p:spPr>
        <p:txBody>
          <a:bodyPr/>
          <a:lstStyle>
            <a:lvl1pPr>
              <a:defRPr/>
            </a:lvl1pPr>
          </a:lstStyle>
          <a:p>
            <a:r>
              <a:rPr lang="de-DE"/>
              <a:t>Picture</a:t>
            </a:r>
          </a:p>
        </p:txBody>
      </p:sp>
      <p:sp>
        <p:nvSpPr>
          <p:cNvPr id="13" name="Textplatzhalter 7"/>
          <p:cNvSpPr>
            <a:spLocks noGrp="1"/>
          </p:cNvSpPr>
          <p:nvPr>
            <p:ph type="body" sz="quarter" idx="45" hasCustomPrompt="1"/>
          </p:nvPr>
        </p:nvSpPr>
        <p:spPr>
          <a:xfrm>
            <a:off x="6195034"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0" name="Textplatzhalter 4"/>
          <p:cNvSpPr>
            <a:spLocks noGrp="1"/>
          </p:cNvSpPr>
          <p:nvPr>
            <p:ph type="body" sz="quarter" idx="46" hasCustomPrompt="1"/>
          </p:nvPr>
        </p:nvSpPr>
        <p:spPr>
          <a:xfrm>
            <a:off x="6195034" y="1461558"/>
            <a:ext cx="2729522" cy="2111405"/>
          </a:xfrm>
        </p:spPr>
        <p:txBody>
          <a:bodyPr/>
          <a:lstStyle>
            <a:lvl1pPr>
              <a:defRPr/>
            </a:lvl1pPr>
          </a:lstStyle>
          <a:p>
            <a:pPr lvl="0"/>
            <a:r>
              <a:rPr lang="de-DE"/>
              <a:t>Insert text</a:t>
            </a:r>
          </a:p>
        </p:txBody>
      </p:sp>
      <p:sp>
        <p:nvSpPr>
          <p:cNvPr id="21" name="Bildplatzhalter 8"/>
          <p:cNvSpPr>
            <a:spLocks noGrp="1"/>
          </p:cNvSpPr>
          <p:nvPr>
            <p:ph type="pic" sz="quarter" idx="47" hasCustomPrompt="1"/>
          </p:nvPr>
        </p:nvSpPr>
        <p:spPr>
          <a:xfrm>
            <a:off x="6195034" y="3570057"/>
            <a:ext cx="2729522"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1422165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282E807-4BDA-4F98-9983-D05F7D123CF9}"/>
              </a:ext>
            </a:extLst>
          </p:cNvPr>
          <p:cNvGraphicFramePr>
            <a:graphicFrameLocks noChangeAspect="1"/>
          </p:cNvGraphicFramePr>
          <p:nvPr userDrawn="1">
            <p:custDataLst>
              <p:tags r:id="rId1"/>
            </p:custDataLst>
            <p:extLst>
              <p:ext uri="{D42A27DB-BD31-4B8C-83A1-F6EECF244321}">
                <p14:modId xmlns:p14="http://schemas.microsoft.com/office/powerpoint/2010/main" val="8911194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282E807-4BDA-4F98-9983-D05F7D123CF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6283036" y="1461557"/>
            <a:ext cx="5569112" cy="4585951"/>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33A1A04A-8930-4130-8B75-8C3AD9B94FBA}"/>
              </a:ext>
            </a:extLst>
          </p:cNvPr>
          <p:cNvSpPr>
            <a:spLocks noGrp="1"/>
          </p:cNvSpPr>
          <p:nvPr>
            <p:ph type="body" sz="quarter" idx="11" hasCustomPrompt="1"/>
          </p:nvPr>
        </p:nvSpPr>
        <p:spPr>
          <a:xfrm>
            <a:off x="339852" y="1461557"/>
            <a:ext cx="5569112"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Tree>
    <p:extLst>
      <p:ext uri="{BB962C8B-B14F-4D97-AF65-F5344CB8AC3E}">
        <p14:creationId xmlns:p14="http://schemas.microsoft.com/office/powerpoint/2010/main" val="31292641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D1D84B8-2423-4D13-9C4B-63EC131C0AF0}"/>
              </a:ext>
            </a:extLst>
          </p:cNvPr>
          <p:cNvGraphicFramePr>
            <a:graphicFrameLocks noChangeAspect="1"/>
          </p:cNvGraphicFramePr>
          <p:nvPr userDrawn="1">
            <p:custDataLst>
              <p:tags r:id="rId1"/>
            </p:custDataLst>
            <p:extLst>
              <p:ext uri="{D42A27DB-BD31-4B8C-83A1-F6EECF244321}">
                <p14:modId xmlns:p14="http://schemas.microsoft.com/office/powerpoint/2010/main" val="2989738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D1D84B8-2423-4D13-9C4B-63EC131C0A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339852" y="1461558"/>
            <a:ext cx="5568696" cy="4373185"/>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877345EF-C3C3-4D31-BCD4-1875DE8D4B1D}"/>
              </a:ext>
            </a:extLst>
          </p:cNvPr>
          <p:cNvSpPr>
            <a:spLocks noGrp="1"/>
          </p:cNvSpPr>
          <p:nvPr>
            <p:ph type="body" sz="quarter" idx="11" hasCustomPrompt="1"/>
          </p:nvPr>
        </p:nvSpPr>
        <p:spPr>
          <a:xfrm>
            <a:off x="6283452" y="1461558"/>
            <a:ext cx="5568696"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Tree>
    <p:extLst>
      <p:ext uri="{BB962C8B-B14F-4D97-AF65-F5344CB8AC3E}">
        <p14:creationId xmlns:p14="http://schemas.microsoft.com/office/powerpoint/2010/main" val="37744295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Slide with Text &amp; Small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816437F-F1B7-4633-BB98-154D06635005}"/>
              </a:ext>
            </a:extLst>
          </p:cNvPr>
          <p:cNvGraphicFramePr>
            <a:graphicFrameLocks noChangeAspect="1"/>
          </p:cNvGraphicFramePr>
          <p:nvPr userDrawn="1">
            <p:custDataLst>
              <p:tags r:id="rId1"/>
            </p:custDataLst>
            <p:extLst>
              <p:ext uri="{D42A27DB-BD31-4B8C-83A1-F6EECF244321}">
                <p14:modId xmlns:p14="http://schemas.microsoft.com/office/powerpoint/2010/main" val="2238229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816437F-F1B7-4633-BB98-154D066350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7" name="Bildplatzhalter 8"/>
          <p:cNvSpPr>
            <a:spLocks noGrp="1"/>
          </p:cNvSpPr>
          <p:nvPr>
            <p:ph type="pic" sz="quarter" idx="38" hasCustomPrompt="1"/>
          </p:nvPr>
        </p:nvSpPr>
        <p:spPr>
          <a:xfrm>
            <a:off x="8288211" y="1461558"/>
            <a:ext cx="3563937" cy="4429424"/>
          </a:xfrm>
          <a:solidFill>
            <a:schemeClr val="bg2"/>
          </a:solidFill>
        </p:spPr>
        <p:txBody>
          <a:bodyPr/>
          <a:lstStyle>
            <a:lvl1pPr>
              <a:defRPr/>
            </a:lvl1pPr>
          </a:lstStyle>
          <a:p>
            <a:r>
              <a:rPr lang="de-DE"/>
              <a:t>Picture</a:t>
            </a:r>
          </a:p>
        </p:txBody>
      </p:sp>
      <p:sp>
        <p:nvSpPr>
          <p:cNvPr id="9" name="Text Placeholder 9">
            <a:extLst>
              <a:ext uri="{FF2B5EF4-FFF2-40B4-BE49-F238E27FC236}">
                <a16:creationId xmlns:a16="http://schemas.microsoft.com/office/drawing/2014/main" id="{57466B07-7CC1-47CD-81A1-923CEF58054C}"/>
              </a:ext>
            </a:extLst>
          </p:cNvPr>
          <p:cNvSpPr>
            <a:spLocks noGrp="1"/>
          </p:cNvSpPr>
          <p:nvPr>
            <p:ph type="body" sz="quarter" idx="11" hasCustomPrompt="1"/>
          </p:nvPr>
        </p:nvSpPr>
        <p:spPr>
          <a:xfrm>
            <a:off x="339852" y="1461557"/>
            <a:ext cx="7427175"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Tree>
    <p:extLst>
      <p:ext uri="{BB962C8B-B14F-4D97-AF65-F5344CB8AC3E}">
        <p14:creationId xmlns:p14="http://schemas.microsoft.com/office/powerpoint/2010/main" val="27438900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0838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1_End slide">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47492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_End slid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4B675A-0708-3EDC-3849-67F94BE90015}"/>
              </a:ext>
            </a:extLst>
          </p:cNvPr>
          <p:cNvSpPr txBox="1"/>
          <p:nvPr userDrawn="1"/>
        </p:nvSpPr>
        <p:spPr>
          <a:xfrm>
            <a:off x="2960914" y="1828800"/>
            <a:ext cx="6193972"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ctr"/>
            <a:r>
              <a:rPr lang="en-US" sz="3600" dirty="0">
                <a:solidFill>
                  <a:schemeClr val="tx1"/>
                </a:solidFill>
              </a:rPr>
              <a:t>Thank you!</a:t>
            </a:r>
          </a:p>
        </p:txBody>
      </p:sp>
      <p:sp>
        <p:nvSpPr>
          <p:cNvPr id="2" name="Text Placeholder 9">
            <a:extLst>
              <a:ext uri="{FF2B5EF4-FFF2-40B4-BE49-F238E27FC236}">
                <a16:creationId xmlns:a16="http://schemas.microsoft.com/office/drawing/2014/main" id="{47051A44-586D-BF84-3C8C-E3C1EFEF0DA7}"/>
              </a:ext>
            </a:extLst>
          </p:cNvPr>
          <p:cNvSpPr>
            <a:spLocks noGrp="1"/>
          </p:cNvSpPr>
          <p:nvPr>
            <p:ph type="body" sz="quarter" idx="11" hasCustomPrompt="1"/>
          </p:nvPr>
        </p:nvSpPr>
        <p:spPr>
          <a:xfrm>
            <a:off x="2960914" y="2773522"/>
            <a:ext cx="7427175"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Tree>
    <p:extLst>
      <p:ext uri="{BB962C8B-B14F-4D97-AF65-F5344CB8AC3E}">
        <p14:creationId xmlns:p14="http://schemas.microsoft.com/office/powerpoint/2010/main" val="20295057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3_End slide">
    <p:bg>
      <p:bgPr>
        <a:solidFill>
          <a:schemeClr val="accent6"/>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22355E-5E54-A5A3-E9B5-9E11A9E9B748}"/>
              </a:ext>
            </a:extLst>
          </p:cNvPr>
          <p:cNvSpPr txBox="1"/>
          <p:nvPr userDrawn="1"/>
        </p:nvSpPr>
        <p:spPr>
          <a:xfrm>
            <a:off x="2960914" y="1828800"/>
            <a:ext cx="6193972"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ctr"/>
            <a:r>
              <a:rPr lang="en-US" sz="3600" dirty="0">
                <a:solidFill>
                  <a:schemeClr val="bg1"/>
                </a:solidFill>
              </a:rPr>
              <a:t>Thank you!</a:t>
            </a:r>
          </a:p>
        </p:txBody>
      </p:sp>
      <p:sp>
        <p:nvSpPr>
          <p:cNvPr id="5" name="Text Placeholder 9">
            <a:extLst>
              <a:ext uri="{FF2B5EF4-FFF2-40B4-BE49-F238E27FC236}">
                <a16:creationId xmlns:a16="http://schemas.microsoft.com/office/drawing/2014/main" id="{A43DC793-FAE8-CF65-F65E-46340CE7FE81}"/>
              </a:ext>
            </a:extLst>
          </p:cNvPr>
          <p:cNvSpPr>
            <a:spLocks noGrp="1"/>
          </p:cNvSpPr>
          <p:nvPr>
            <p:ph type="body" sz="quarter" idx="11" hasCustomPrompt="1"/>
          </p:nvPr>
        </p:nvSpPr>
        <p:spPr>
          <a:xfrm>
            <a:off x="2960914" y="2773522"/>
            <a:ext cx="7427175"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lvl5pPr>
            <a:lvl6pPr>
              <a:spcAft>
                <a:spcPts val="600"/>
              </a:spcAft>
              <a:defRPr>
                <a:solidFill>
                  <a:schemeClr val="bg1"/>
                </a:solidFill>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Tree>
    <p:extLst>
      <p:ext uri="{BB962C8B-B14F-4D97-AF65-F5344CB8AC3E}">
        <p14:creationId xmlns:p14="http://schemas.microsoft.com/office/powerpoint/2010/main" val="3441612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920091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6"/>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406169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itle Slide with Image">
    <p:bg>
      <p:bgPr>
        <a:solidFill>
          <a:schemeClr val="accent6"/>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814375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790159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799342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6"/>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988313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Title Slide with Image">
    <p:bg>
      <p:bgPr>
        <a:solidFill>
          <a:schemeClr val="accent6"/>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065275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350005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ags" Target="../tags/tag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2.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609D3C-BC29-4694-B89A-268F8CEBD7D8}"/>
              </a:ext>
            </a:extLst>
          </p:cNvPr>
          <p:cNvGraphicFramePr>
            <a:graphicFrameLocks noChangeAspect="1"/>
          </p:cNvGraphicFramePr>
          <p:nvPr userDrawn="1">
            <p:custDataLst>
              <p:tags r:id="rId61"/>
            </p:custDataLst>
            <p:extLst>
              <p:ext uri="{D42A27DB-BD31-4B8C-83A1-F6EECF244321}">
                <p14:modId xmlns:p14="http://schemas.microsoft.com/office/powerpoint/2010/main" val="15813777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2" imgW="272" imgH="272" progId="TCLayout.ActiveDocument.1">
                  <p:embed/>
                </p:oleObj>
              </mc:Choice>
              <mc:Fallback>
                <p:oleObj name="think-cell Slide" r:id="rId62" imgW="272" imgH="272" progId="TCLayout.ActiveDocument.1">
                  <p:embed/>
                  <p:pic>
                    <p:nvPicPr>
                      <p:cNvPr id="5" name="Object 4" hidden="1">
                        <a:extLst>
                          <a:ext uri="{FF2B5EF4-FFF2-40B4-BE49-F238E27FC236}">
                            <a16:creationId xmlns:a16="http://schemas.microsoft.com/office/drawing/2014/main" id="{ED609D3C-BC29-4694-B89A-268F8CEBD7D8}"/>
                          </a:ext>
                        </a:extLst>
                      </p:cNvPr>
                      <p:cNvPicPr/>
                      <p:nvPr/>
                    </p:nvPicPr>
                    <p:blipFill>
                      <a:blip r:embed="rId63"/>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C5BF1F4B-D731-4391-9291-628B25F01C2A}"/>
              </a:ext>
            </a:extLst>
          </p:cNvPr>
          <p:cNvSpPr>
            <a:spLocks noGrp="1"/>
          </p:cNvSpPr>
          <p:nvPr>
            <p:ph type="title"/>
          </p:nvPr>
        </p:nvSpPr>
        <p:spPr>
          <a:xfrm>
            <a:off x="340093" y="527632"/>
            <a:ext cx="11511814" cy="492443"/>
          </a:xfrm>
          <a:prstGeom prst="rect">
            <a:avLst/>
          </a:prstGeom>
        </p:spPr>
        <p:txBody>
          <a:bodyPr vert="horz" lIns="0" tIns="0" rIns="0" bIns="0" rtlCol="0" anchor="b" anchorCtr="0">
            <a:spAutoFit/>
          </a:bodyPr>
          <a:lstStyle/>
          <a:p>
            <a:pPr lvl="0"/>
            <a:r>
              <a:rPr lang="en-US"/>
              <a:t>Click to edit Master title style</a:t>
            </a:r>
            <a:endParaRPr lang="en-US" dirty="0"/>
          </a:p>
        </p:txBody>
      </p:sp>
      <p:sp>
        <p:nvSpPr>
          <p:cNvPr id="19" name="Text Placeholder 18">
            <a:extLst>
              <a:ext uri="{FF2B5EF4-FFF2-40B4-BE49-F238E27FC236}">
                <a16:creationId xmlns:a16="http://schemas.microsoft.com/office/drawing/2014/main" id="{CC30CE96-0688-4A7A-AC7B-45AAF84E3C95}"/>
              </a:ext>
            </a:extLst>
          </p:cNvPr>
          <p:cNvSpPr>
            <a:spLocks noGrp="1"/>
          </p:cNvSpPr>
          <p:nvPr>
            <p:ph type="body" idx="1"/>
          </p:nvPr>
        </p:nvSpPr>
        <p:spPr>
          <a:xfrm>
            <a:off x="340093" y="1579347"/>
            <a:ext cx="11511814" cy="1846659"/>
          </a:xfrm>
          <a:prstGeom prst="rect">
            <a:avLst/>
          </a:prstGeom>
        </p:spPr>
        <p:txBody>
          <a:bodyPr vert="horz" lIns="0" tIns="0" rIns="0" bIns="0" rtlCol="0">
            <a:spAutoFit/>
          </a:bodyPr>
          <a:lstStyle/>
          <a:p>
            <a:pPr lvl="0"/>
            <a:r>
              <a:rPr lang="en-US" dirty="0"/>
              <a:t>Click to edit Master text styles</a:t>
            </a:r>
          </a:p>
          <a:p>
            <a:pPr marL="228600" lvl="1" indent="-228600" algn="l" defTabSz="914400" rtl="0" eaLnBrk="1" latinLnBrk="0" hangingPunct="1">
              <a:lnSpc>
                <a:spcPct val="100000"/>
              </a:lnSpc>
              <a:spcBef>
                <a:spcPts val="0"/>
              </a:spcBef>
              <a:spcAft>
                <a:spcPts val="600"/>
              </a:spcAft>
              <a:buFont typeface="Wingdings" panose="05000000000000000000" pitchFamily="2" charset="2"/>
              <a:buChar char="§"/>
            </a:pPr>
            <a:r>
              <a:rPr lang="en-US" dirty="0"/>
              <a:t>First level</a:t>
            </a:r>
          </a:p>
          <a:p>
            <a:pPr marL="457200" lvl="2" indent="-228600" algn="l" defTabSz="914400" rtl="0" eaLnBrk="1" latinLnBrk="0" hangingPunct="1">
              <a:lnSpc>
                <a:spcPct val="100000"/>
              </a:lnSpc>
              <a:spcBef>
                <a:spcPts val="0"/>
              </a:spcBef>
              <a:spcAft>
                <a:spcPts val="600"/>
              </a:spcAft>
              <a:buFont typeface="Nunito Light" panose="00000400000000000000" pitchFamily="2" charset="0"/>
              <a:buChar char="–"/>
            </a:pPr>
            <a:r>
              <a:rPr lang="en-US" dirty="0"/>
              <a:t>Second level</a:t>
            </a:r>
          </a:p>
          <a:p>
            <a:pPr marL="685800" lvl="3" indent="-228600" algn="l" defTabSz="914400" rtl="0" eaLnBrk="1" latinLnBrk="0" hangingPunct="1">
              <a:lnSpc>
                <a:spcPct val="100000"/>
              </a:lnSpc>
              <a:spcBef>
                <a:spcPts val="600"/>
              </a:spcBef>
              <a:spcAft>
                <a:spcPts val="600"/>
              </a:spcAft>
              <a:buFont typeface="Arial" panose="020B0604020202020204" pitchFamily="34" charset="0"/>
              <a:buChar char="•"/>
            </a:pPr>
            <a:r>
              <a:rPr lang="en-US" dirty="0"/>
              <a:t>Third level</a:t>
            </a:r>
          </a:p>
          <a:p>
            <a:pPr marL="914400" lvl="5" indent="-228600" algn="l" defTabSz="914400" rtl="0" eaLnBrk="1" latinLnBrk="0" hangingPunct="1">
              <a:lnSpc>
                <a:spcPct val="100000"/>
              </a:lnSpc>
              <a:spcBef>
                <a:spcPts val="600"/>
              </a:spcBef>
              <a:spcAft>
                <a:spcPts val="600"/>
              </a:spcAft>
              <a:buFont typeface="Courier New" panose="02070309020205020404" pitchFamily="49" charset="0"/>
              <a:buChar char="o"/>
            </a:pPr>
            <a:r>
              <a:rPr lang="en-US" dirty="0"/>
              <a:t>Fourth level</a:t>
            </a:r>
          </a:p>
        </p:txBody>
      </p:sp>
      <p:pic>
        <p:nvPicPr>
          <p:cNvPr id="14" name="Picture 13">
            <a:extLst>
              <a:ext uri="{FF2B5EF4-FFF2-40B4-BE49-F238E27FC236}">
                <a16:creationId xmlns:a16="http://schemas.microsoft.com/office/drawing/2014/main" id="{7E19E1E4-9F3D-4951-8BF5-71640ADCFF5E}"/>
              </a:ext>
            </a:extLst>
          </p:cNvPr>
          <p:cNvPicPr>
            <a:picLocks noChangeAspect="1"/>
          </p:cNvPicPr>
          <p:nvPr userDrawn="1"/>
        </p:nvPicPr>
        <p:blipFill>
          <a:blip r:embed="rId64">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5" name="Rectangle: Rounded Corners 14">
            <a:extLst>
              <a:ext uri="{FF2B5EF4-FFF2-40B4-BE49-F238E27FC236}">
                <a16:creationId xmlns:a16="http://schemas.microsoft.com/office/drawing/2014/main" id="{4E3281F7-32A0-4281-84B2-AD25070B9C92}"/>
              </a:ext>
              <a:ext uri="{C183D7F6-B498-43B3-948B-1728B52AA6E4}">
                <adec:decorative xmlns:adec="http://schemas.microsoft.com/office/drawing/2017/decorative" val="1"/>
              </a:ext>
            </a:extLst>
          </p:cNvPr>
          <p:cNvSpPr/>
          <p:nvPr userDrawn="1"/>
        </p:nvSpPr>
        <p:spPr>
          <a:xfrm>
            <a:off x="1684569" y="6498771"/>
            <a:ext cx="9726448" cy="75138"/>
          </a:xfrm>
          <a:prstGeom prst="roundRect">
            <a:avLst>
              <a:gd name="adj" fmla="val 50000"/>
            </a:avLst>
          </a:prstGeom>
          <a:gradFill flip="none" rotWithShape="1">
            <a:gsLst>
              <a:gs pos="0">
                <a:schemeClr val="accent6"/>
              </a:gs>
              <a:gs pos="99000">
                <a:schemeClr val="accent6">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5">
            <a:extLst>
              <a:ext uri="{FF2B5EF4-FFF2-40B4-BE49-F238E27FC236}">
                <a16:creationId xmlns:a16="http://schemas.microsoft.com/office/drawing/2014/main" id="{CEC2F39C-2C14-4BD3-9013-6BC422037DE7}"/>
              </a:ext>
            </a:extLst>
          </p:cNvPr>
          <p:cNvSpPr txBox="1">
            <a:spLocks/>
          </p:cNvSpPr>
          <p:nvPr userDrawn="1"/>
        </p:nvSpPr>
        <p:spPr>
          <a:xfrm>
            <a:off x="11588267" y="6373769"/>
            <a:ext cx="308840" cy="308840"/>
          </a:xfrm>
          <a:prstGeom prst="ellipse">
            <a:avLst/>
          </a:pr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1E1D1042-073F-4618-9651-AB958BFE2E2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88807007"/>
      </p:ext>
    </p:extLst>
  </p:cSld>
  <p:clrMap bg1="lt1" tx1="dk1" bg2="lt2" tx2="dk2" accent1="accent1" accent2="accent2" accent3="accent3" accent4="accent4" accent5="accent5" accent6="accent6" hlink="hlink" folHlink="folHlink"/>
  <p:sldLayoutIdLst>
    <p:sldLayoutId id="2147483660" r:id="rId1"/>
    <p:sldLayoutId id="2147483694" r:id="rId2"/>
    <p:sldLayoutId id="2147483695" r:id="rId3"/>
    <p:sldLayoutId id="2147483663" r:id="rId4"/>
    <p:sldLayoutId id="2147483701" r:id="rId5"/>
    <p:sldLayoutId id="2147483700" r:id="rId6"/>
    <p:sldLayoutId id="2147483702" r:id="rId7"/>
    <p:sldLayoutId id="2147483703" r:id="rId8"/>
    <p:sldLayoutId id="2147483704" r:id="rId9"/>
    <p:sldLayoutId id="2147483699" r:id="rId10"/>
    <p:sldLayoutId id="2147483705" r:id="rId11"/>
    <p:sldLayoutId id="2147483678" r:id="rId12"/>
    <p:sldLayoutId id="2147483679" r:id="rId13"/>
    <p:sldLayoutId id="2147483650" r:id="rId14"/>
    <p:sldLayoutId id="2147483674" r:id="rId15"/>
    <p:sldLayoutId id="2147483707" r:id="rId16"/>
    <p:sldLayoutId id="2147483706" r:id="rId17"/>
    <p:sldLayoutId id="2147483675" r:id="rId18"/>
    <p:sldLayoutId id="2147483684" r:id="rId19"/>
    <p:sldLayoutId id="2147483689" r:id="rId20"/>
    <p:sldLayoutId id="2147483691" r:id="rId21"/>
    <p:sldLayoutId id="2147483708" r:id="rId22"/>
    <p:sldLayoutId id="2147483709" r:id="rId23"/>
    <p:sldLayoutId id="2147483710" r:id="rId24"/>
    <p:sldLayoutId id="2147483719" r:id="rId25"/>
    <p:sldLayoutId id="2147483661" r:id="rId26"/>
    <p:sldLayoutId id="2147483716" r:id="rId27"/>
    <p:sldLayoutId id="2147483685" r:id="rId28"/>
    <p:sldLayoutId id="2147483683" r:id="rId29"/>
    <p:sldLayoutId id="2147483688" r:id="rId30"/>
    <p:sldLayoutId id="2147483681" r:id="rId31"/>
    <p:sldLayoutId id="2147483677" r:id="rId32"/>
    <p:sldLayoutId id="2147483692" r:id="rId33"/>
    <p:sldLayoutId id="2147483711" r:id="rId34"/>
    <p:sldLayoutId id="2147483713" r:id="rId35"/>
    <p:sldLayoutId id="2147483714" r:id="rId36"/>
    <p:sldLayoutId id="2147483720" r:id="rId37"/>
    <p:sldLayoutId id="2147483690" r:id="rId38"/>
    <p:sldLayoutId id="2147483712" r:id="rId39"/>
    <p:sldLayoutId id="2147483715" r:id="rId40"/>
    <p:sldLayoutId id="2147483721" r:id="rId41"/>
    <p:sldLayoutId id="2147483693" r:id="rId42"/>
    <p:sldLayoutId id="2147483664" r:id="rId43"/>
    <p:sldLayoutId id="2147483662" r:id="rId44"/>
    <p:sldLayoutId id="2147483717" r:id="rId45"/>
    <p:sldLayoutId id="2147483718" r:id="rId46"/>
    <p:sldLayoutId id="2147483722" r:id="rId47"/>
    <p:sldLayoutId id="2147483665" r:id="rId48"/>
    <p:sldLayoutId id="2147483666" r:id="rId49"/>
    <p:sldLayoutId id="2147483667" r:id="rId50"/>
    <p:sldLayoutId id="2147483668" r:id="rId51"/>
    <p:sldLayoutId id="2147483669" r:id="rId52"/>
    <p:sldLayoutId id="2147483670" r:id="rId53"/>
    <p:sldLayoutId id="2147483671" r:id="rId54"/>
    <p:sldLayoutId id="2147483672" r:id="rId55"/>
    <p:sldLayoutId id="2147483655" r:id="rId56"/>
    <p:sldLayoutId id="2147483696" r:id="rId57"/>
    <p:sldLayoutId id="2147483697" r:id="rId58"/>
    <p:sldLayoutId id="2147483698" r:id="rId59"/>
  </p:sldLayoutIdLst>
  <p:hf hdr="0" ftr="0" dt="0"/>
  <p:txStyles>
    <p:titleStyle>
      <a:lvl1pPr algn="l" defTabSz="914400" rtl="0" eaLnBrk="1" latinLnBrk="0" hangingPunct="1">
        <a:lnSpc>
          <a:spcPct val="100000"/>
        </a:lnSpc>
        <a:spcBef>
          <a:spcPct val="0"/>
        </a:spcBef>
        <a:buNone/>
        <a:defRPr lang="en-US" sz="3200" b="0" kern="1200">
          <a:solidFill>
            <a:schemeClr val="accent6"/>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microsoft.com/office/2017/04/relationships/track" Target="../media/track1.vtt"/><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microsoft.com/office/2017/04/relationships/track" Target="../media/track10.vtt"/><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microsoft.com/office/2017/04/relationships/track" Target="../media/track11.vtt"/><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microsoft.com/office/2017/04/relationships/track" Target="../media/track12.vtt"/><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microsoft.com/office/2017/04/relationships/track" Target="../media/track13.vtt"/><Relationship Id="rId5" Type="http://schemas.openxmlformats.org/officeDocument/2006/relationships/image" Target="../media/image10.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microsoft.com/office/2017/04/relationships/track" Target="../media/track14.vtt"/><Relationship Id="rId3" Type="http://schemas.openxmlformats.org/officeDocument/2006/relationships/audio" Target="../media/media14.m4a"/><Relationship Id="rId7" Type="http://schemas.openxmlformats.org/officeDocument/2006/relationships/image" Target="../media/image1.emf"/><Relationship Id="rId2" Type="http://schemas.microsoft.com/office/2007/relationships/media" Target="../media/media14.m4a"/><Relationship Id="rId1" Type="http://schemas.openxmlformats.org/officeDocument/2006/relationships/tags" Target="../tags/tag61.xml"/><Relationship Id="rId6" Type="http://schemas.openxmlformats.org/officeDocument/2006/relationships/oleObject" Target="../embeddings/oleObject30.bin"/><Relationship Id="rId5" Type="http://schemas.openxmlformats.org/officeDocument/2006/relationships/notesSlide" Target="../notesSlides/notesSlide14.xml"/><Relationship Id="rId4" Type="http://schemas.openxmlformats.org/officeDocument/2006/relationships/slideLayout" Target="../slideLayouts/slideLayout59.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microsoft.com/office/2017/04/relationships/track" Target="../media/track2.vtt"/><Relationship Id="rId3" Type="http://schemas.openxmlformats.org/officeDocument/2006/relationships/audio" Target="../media/media2.m4a"/><Relationship Id="rId7" Type="http://schemas.openxmlformats.org/officeDocument/2006/relationships/image" Target="../media/image1.emf"/><Relationship Id="rId2" Type="http://schemas.microsoft.com/office/2007/relationships/media" Target="../media/media2.m4a"/><Relationship Id="rId1" Type="http://schemas.openxmlformats.org/officeDocument/2006/relationships/tags" Target="../tags/tag58.xml"/><Relationship Id="rId6" Type="http://schemas.openxmlformats.org/officeDocument/2006/relationships/oleObject" Target="../embeddings/oleObject28.bin"/><Relationship Id="rId5" Type="http://schemas.openxmlformats.org/officeDocument/2006/relationships/notesSlide" Target="../notesSlides/notesSlide2.xml"/><Relationship Id="rId4" Type="http://schemas.openxmlformats.org/officeDocument/2006/relationships/slideLayout" Target="../slideLayouts/slideLayout14.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microsoft.com/office/2017/04/relationships/track" Target="../media/track3.vtt"/><Relationship Id="rId3" Type="http://schemas.openxmlformats.org/officeDocument/2006/relationships/audio" Target="../media/media3.m4a"/><Relationship Id="rId7" Type="http://schemas.openxmlformats.org/officeDocument/2006/relationships/image" Target="../media/image1.emf"/><Relationship Id="rId2" Type="http://schemas.microsoft.com/office/2007/relationships/media" Target="../media/media3.m4a"/><Relationship Id="rId1" Type="http://schemas.openxmlformats.org/officeDocument/2006/relationships/tags" Target="../tags/tag59.xml"/><Relationship Id="rId6" Type="http://schemas.openxmlformats.org/officeDocument/2006/relationships/oleObject" Target="../embeddings/oleObject29.bin"/><Relationship Id="rId5" Type="http://schemas.openxmlformats.org/officeDocument/2006/relationships/notesSlide" Target="../notesSlides/notesSlide3.xml"/><Relationship Id="rId10" Type="http://schemas.openxmlformats.org/officeDocument/2006/relationships/image" Target="../media/image6.jpg"/><Relationship Id="rId4" Type="http://schemas.openxmlformats.org/officeDocument/2006/relationships/slideLayout" Target="../slideLayouts/slideLayout20.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microsoft.com/office/2017/04/relationships/track" Target="../media/track4.vtt"/><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microsoft.com/office/2017/04/relationships/track" Target="../media/track5.vtt"/><Relationship Id="rId3" Type="http://schemas.openxmlformats.org/officeDocument/2006/relationships/audio" Target="../media/media5.m4a"/><Relationship Id="rId7" Type="http://schemas.openxmlformats.org/officeDocument/2006/relationships/image" Target="../media/image1.emf"/><Relationship Id="rId2" Type="http://schemas.microsoft.com/office/2007/relationships/media" Target="../media/media5.m4a"/><Relationship Id="rId1" Type="http://schemas.openxmlformats.org/officeDocument/2006/relationships/tags" Target="../tags/tag60.xml"/><Relationship Id="rId6" Type="http://schemas.openxmlformats.org/officeDocument/2006/relationships/oleObject" Target="../embeddings/oleObject29.bin"/><Relationship Id="rId5" Type="http://schemas.openxmlformats.org/officeDocument/2006/relationships/notesSlide" Target="../notesSlides/notesSlide5.xml"/><Relationship Id="rId10" Type="http://schemas.openxmlformats.org/officeDocument/2006/relationships/image" Target="../media/image7.jpg"/><Relationship Id="rId4" Type="http://schemas.openxmlformats.org/officeDocument/2006/relationships/slideLayout" Target="../slideLayouts/slideLayout20.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microsoft.com/office/2017/04/relationships/track" Target="../media/track6.vtt"/><Relationship Id="rId5" Type="http://schemas.openxmlformats.org/officeDocument/2006/relationships/hyperlink" Target="https://nam10.safelinks.protection.outlook.com/?url=https%3A%2F%2Fwww.eatrightpro.org%2Fpractice%2Fscope-and-standards-of-practice%2Fdefinition-of-terms&amp;data=05%7C02%7Ckhui%40eatright.org%7Cc4976bb3098643a8fe8308de9f11d2ef%7C5da1b5c430044586b7ab2dd01f24d7d2%7C0%7C0%7C639123096191365435%7CUnknown%7CTWFpbGZsb3d8eyJFbXB0eU1hcGkiOnRydWUsIlYiOiIwLjAuMDAwMCIsIlAiOiJXaW4zMiIsIkFOIjoiTWFpbCIsIldUIjoyfQ%3D%3D%7C0%7C%7C%7C&amp;sdata=p2EnSyw%2FY%2FvIYBLksOYlTDRyxoxaMEyl7zc9jFdFxqs%3D&amp;reserved=0"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microsoft.com/office/2017/04/relationships/track" Target="../media/track7.vtt"/><Relationship Id="rId5" Type="http://schemas.openxmlformats.org/officeDocument/2006/relationships/image" Target="../media/image8.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3.xml"/><Relationship Id="rId7" Type="http://schemas.openxmlformats.org/officeDocument/2006/relationships/diagramQuickStyle" Target="../diagrams/quickStyle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1.xml"/><Relationship Id="rId11" Type="http://schemas.openxmlformats.org/officeDocument/2006/relationships/image" Target="../media/image5.png"/><Relationship Id="rId5" Type="http://schemas.openxmlformats.org/officeDocument/2006/relationships/diagramData" Target="../diagrams/data1.xml"/><Relationship Id="rId10" Type="http://schemas.microsoft.com/office/2017/04/relationships/track" Target="../media/track8.vtt"/><Relationship Id="rId4" Type="http://schemas.openxmlformats.org/officeDocument/2006/relationships/notesSlide" Target="../notesSlides/notesSlide8.xml"/><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8.xml"/><Relationship Id="rId7" Type="http://schemas.microsoft.com/office/2017/04/relationships/track" Target="../media/track9.vtt"/><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jpg"/><Relationship Id="rId5" Type="http://schemas.openxmlformats.org/officeDocument/2006/relationships/hyperlink" Target="https://www.eatrightpro.org/practice/scope-and-standards-of-practice"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28552A3-600D-F23B-222A-46B73CBEBFF5}"/>
              </a:ext>
            </a:extLst>
          </p:cNvPr>
          <p:cNvSpPr>
            <a:spLocks noGrp="1"/>
          </p:cNvSpPr>
          <p:nvPr>
            <p:ph type="ctrTitle"/>
          </p:nvPr>
        </p:nvSpPr>
        <p:spPr>
          <a:xfrm>
            <a:off x="5770419" y="2392782"/>
            <a:ext cx="5860472" cy="1477328"/>
          </a:xfrm>
        </p:spPr>
        <p:txBody>
          <a:bodyPr/>
          <a:lstStyle/>
          <a:p>
            <a:r>
              <a:rPr lang="en-US" dirty="0"/>
              <a:t>Competence in Practice</a:t>
            </a:r>
          </a:p>
        </p:txBody>
      </p:sp>
      <p:sp>
        <p:nvSpPr>
          <p:cNvPr id="8" name="Subtitle 7">
            <a:extLst>
              <a:ext uri="{FF2B5EF4-FFF2-40B4-BE49-F238E27FC236}">
                <a16:creationId xmlns:a16="http://schemas.microsoft.com/office/drawing/2014/main" id="{E6F56C3D-EAAA-BEC5-CBE8-B76F4979B78E}"/>
              </a:ext>
            </a:extLst>
          </p:cNvPr>
          <p:cNvSpPr>
            <a:spLocks noGrp="1"/>
          </p:cNvSpPr>
          <p:nvPr>
            <p:ph type="subTitle" idx="1"/>
          </p:nvPr>
        </p:nvSpPr>
        <p:spPr/>
        <p:txBody>
          <a:bodyPr/>
          <a:lstStyle/>
          <a:p>
            <a:endParaRPr lang="en-US" dirty="0"/>
          </a:p>
        </p:txBody>
      </p:sp>
      <p:pic>
        <p:nvPicPr>
          <p:cNvPr id="11" name="Picture Placeholder 10" descr="Person holding hand">
            <a:extLst>
              <a:ext uri="{FF2B5EF4-FFF2-40B4-BE49-F238E27FC236}">
                <a16:creationId xmlns:a16="http://schemas.microsoft.com/office/drawing/2014/main" id="{429EE338-3B45-28A7-78A8-DA998DF27ED3}"/>
              </a:ext>
            </a:extLst>
          </p:cNvPr>
          <p:cNvPicPr>
            <a:picLocks noGrp="1" noChangeAspect="1"/>
          </p:cNvPicPr>
          <p:nvPr>
            <p:ph type="pic" sz="quarter" idx="10"/>
          </p:nvPr>
        </p:nvPicPr>
        <p:blipFill>
          <a:blip r:embed="rId5"/>
          <a:srcRect l="23866" r="23866"/>
          <a:stretch/>
        </p:blipFill>
        <p:spPr/>
      </p:pic>
      <p:pic>
        <p:nvPicPr>
          <p:cNvPr id="12" name="Audio 11" descr="Audio speaker icon">
            <a:hlinkClick r:id="" action="ppaction://media"/>
            <a:extLst>
              <a:ext uri="{FF2B5EF4-FFF2-40B4-BE49-F238E27FC236}">
                <a16:creationId xmlns:a16="http://schemas.microsoft.com/office/drawing/2014/main" id="{C84EA21C-C3D3-2196-DFBE-2858172DDD5B}"/>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B38F2EA7-06DA-4348-A7EC-4CB28AE1940A}" label="" lang="en-us" r:embed="rId6"/>
                        </p173:trackLst>
                      </p173:tracksInfo>
                    </p:ext>
                  </p14:extLst>
                </p14:media>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03128612"/>
      </p:ext>
    </p:extLst>
  </p:cSld>
  <p:clrMapOvr>
    <a:masterClrMapping/>
  </p:clrMapOvr>
  <mc:AlternateContent xmlns:mc="http://schemas.openxmlformats.org/markup-compatibility/2006" xmlns:p14="http://schemas.microsoft.com/office/powerpoint/2010/main">
    <mc:Choice Requires="p14">
      <p:transition spd="slow" p14:dur="2000" advTm="9375"/>
    </mc:Choice>
    <mc:Fallback xmlns="">
      <p:transition spd="slow" advTm="9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A94B37-5F97-9E0D-246D-E1F5EDD4CA42}"/>
              </a:ext>
            </a:extLst>
          </p:cNvPr>
          <p:cNvSpPr>
            <a:spLocks noGrp="1"/>
          </p:cNvSpPr>
          <p:nvPr>
            <p:ph type="title"/>
          </p:nvPr>
        </p:nvSpPr>
        <p:spPr/>
        <p:txBody>
          <a:bodyPr/>
          <a:lstStyle/>
          <a:p>
            <a:r>
              <a:rPr lang="en-US" dirty="0"/>
              <a:t>Role Example: Retirement</a:t>
            </a:r>
          </a:p>
        </p:txBody>
      </p:sp>
      <p:sp>
        <p:nvSpPr>
          <p:cNvPr id="5" name="TextBox 4">
            <a:extLst>
              <a:ext uri="{FF2B5EF4-FFF2-40B4-BE49-F238E27FC236}">
                <a16:creationId xmlns:a16="http://schemas.microsoft.com/office/drawing/2014/main" id="{68E61C4F-EE11-378F-06E7-19DAC4EAB7F4}"/>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a:t>
            </a:r>
            <a:endParaRPr kumimoji="0" lang="en-US" sz="1050" b="0" i="0" u="none" strike="noStrike" kern="0" cap="none" spc="0" normalizeH="0" baseline="0" noProof="0" dirty="0">
              <a:ln>
                <a:noFill/>
              </a:ln>
              <a:solidFill>
                <a:srgbClr val="000000"/>
              </a:solidFill>
              <a:effectLst/>
              <a:uLnTx/>
              <a:uFillTx/>
              <a:latin typeface="Myriad Pro" panose="020B0503030403020204" pitchFamily="34" charset="0"/>
              <a:ea typeface="+mn-ea"/>
              <a:cs typeface="Arial" panose="020B0604020202020204" pitchFamily="34" charset="0"/>
            </a:endParaRPr>
          </a:p>
        </p:txBody>
      </p:sp>
      <p:pic>
        <p:nvPicPr>
          <p:cNvPr id="8" name="Audio 7" descr="Audio speaker icon">
            <a:hlinkClick r:id="" action="ppaction://media"/>
            <a:extLst>
              <a:ext uri="{FF2B5EF4-FFF2-40B4-BE49-F238E27FC236}">
                <a16:creationId xmlns:a16="http://schemas.microsoft.com/office/drawing/2014/main" id="{50745140-E368-C22C-3E60-D7024D77478F}"/>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F5990FB8-B923-2648-8369-8A7AB7EDA632}" label="" lang="en-us" r:embed="rId5"/>
                        </p173:trackLst>
                      </p173:tracksInfo>
                    </p:ext>
                  </p14:extLst>
                </p14:media>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33959846"/>
      </p:ext>
    </p:extLst>
  </p:cSld>
  <p:clrMapOvr>
    <a:masterClrMapping/>
  </p:clrMapOvr>
  <mc:AlternateContent xmlns:mc="http://schemas.openxmlformats.org/markup-compatibility/2006" xmlns:p14="http://schemas.microsoft.com/office/powerpoint/2010/main">
    <mc:Choice Requires="p14">
      <p:transition spd="slow" p14:dur="2000" advTm="24823"/>
    </mc:Choice>
    <mc:Fallback xmlns="">
      <p:transition spd="slow" advTm="24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5F489F-0E92-943B-6E1F-3F368D00A828}"/>
              </a:ext>
            </a:extLst>
          </p:cNvPr>
          <p:cNvSpPr>
            <a:spLocks noGrp="1"/>
          </p:cNvSpPr>
          <p:nvPr>
            <p:ph type="title"/>
          </p:nvPr>
        </p:nvSpPr>
        <p:spPr>
          <a:xfrm>
            <a:off x="340093" y="35190"/>
            <a:ext cx="5561943" cy="984885"/>
          </a:xfrm>
        </p:spPr>
        <p:txBody>
          <a:bodyPr/>
          <a:lstStyle/>
          <a:p>
            <a:r>
              <a:rPr lang="en-US" dirty="0"/>
              <a:t>Role Example: Competence and Retirement</a:t>
            </a:r>
          </a:p>
        </p:txBody>
      </p:sp>
      <p:sp>
        <p:nvSpPr>
          <p:cNvPr id="4" name="Text Placeholder 3">
            <a:extLst>
              <a:ext uri="{FF2B5EF4-FFF2-40B4-BE49-F238E27FC236}">
                <a16:creationId xmlns:a16="http://schemas.microsoft.com/office/drawing/2014/main" id="{2E0ED312-A637-F483-B9A0-58E327AA1406}"/>
              </a:ext>
            </a:extLst>
          </p:cNvPr>
          <p:cNvSpPr>
            <a:spLocks noGrp="1"/>
          </p:cNvSpPr>
          <p:nvPr>
            <p:ph type="body" sz="quarter" idx="12"/>
          </p:nvPr>
        </p:nvSpPr>
        <p:spPr>
          <a:xfrm>
            <a:off x="340094" y="1384614"/>
            <a:ext cx="5561943" cy="5201424"/>
          </a:xfrm>
        </p:spPr>
        <p:txBody>
          <a:bodyPr/>
          <a:lstStyle/>
          <a:p>
            <a:r>
              <a:rPr lang="en-US" sz="2400" dirty="0"/>
              <a:t>A practitioner considering retirement of their credential should: </a:t>
            </a:r>
          </a:p>
          <a:p>
            <a:pPr marL="457200" indent="-457200">
              <a:buFont typeface="Arial" panose="020B0604020202020204" pitchFamily="34" charset="0"/>
              <a:buChar char="•"/>
            </a:pPr>
            <a:r>
              <a:rPr lang="en-US" sz="2400" dirty="0"/>
              <a:t>Review the Code of Ethics as it relates to competence</a:t>
            </a:r>
          </a:p>
          <a:p>
            <a:pPr marL="457200" indent="-457200">
              <a:buFont typeface="Arial" panose="020B0604020202020204" pitchFamily="34" charset="0"/>
              <a:buChar char="•"/>
            </a:pPr>
            <a:r>
              <a:rPr lang="en-US" sz="2400" dirty="0"/>
              <a:t>Perform self-assessment of competence in practice</a:t>
            </a:r>
          </a:p>
          <a:p>
            <a:pPr marL="457200" indent="-457200">
              <a:buFont typeface="Arial" panose="020B0604020202020204" pitchFamily="34" charset="0"/>
              <a:buChar char="•"/>
            </a:pPr>
            <a:r>
              <a:rPr lang="en-US" sz="2400" dirty="0"/>
              <a:t>Understand CDRs guidelines on use of credential</a:t>
            </a:r>
          </a:p>
          <a:p>
            <a:pPr marL="457200" indent="-457200">
              <a:buFont typeface="Arial" panose="020B0604020202020204" pitchFamily="34" charset="0"/>
              <a:buChar char="•"/>
            </a:pPr>
            <a:r>
              <a:rPr lang="en-US" sz="2400" dirty="0"/>
              <a:t>Investigate the Academy’s retired membership category</a:t>
            </a:r>
            <a:endParaRPr lang="en-US" sz="2000" dirty="0"/>
          </a:p>
          <a:p>
            <a:pPr marL="457200" indent="-457200">
              <a:buFont typeface="Arial" panose="020B0604020202020204" pitchFamily="34" charset="0"/>
              <a:buChar char="•"/>
            </a:pPr>
            <a:r>
              <a:rPr lang="en-US" sz="2400" dirty="0"/>
              <a:t>Investigate applicable states(s) licensure requirements</a:t>
            </a:r>
          </a:p>
        </p:txBody>
      </p:sp>
      <p:sp>
        <p:nvSpPr>
          <p:cNvPr id="6" name="TextBox 5">
            <a:extLst>
              <a:ext uri="{FF2B5EF4-FFF2-40B4-BE49-F238E27FC236}">
                <a16:creationId xmlns:a16="http://schemas.microsoft.com/office/drawing/2014/main" id="{80F48EBA-9536-2F80-89AF-F5EAC42E5A77}"/>
              </a:ext>
            </a:extLst>
          </p:cNvPr>
          <p:cNvSpPr txBox="1"/>
          <p:nvPr/>
        </p:nvSpPr>
        <p:spPr>
          <a:xfrm>
            <a:off x="1609764"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a:t>
            </a:r>
            <a:endParaRPr kumimoji="0" lang="en-US" sz="1050" b="0" i="0" u="none" strike="noStrike" kern="0" cap="none" spc="0" normalizeH="0" baseline="0" noProof="0" dirty="0">
              <a:ln>
                <a:noFill/>
              </a:ln>
              <a:solidFill>
                <a:srgbClr val="000000"/>
              </a:solidFill>
              <a:effectLst/>
              <a:uLnTx/>
              <a:uFillTx/>
              <a:latin typeface="Myriad Pro" panose="020B0503030403020204" pitchFamily="34" charset="0"/>
              <a:ea typeface="+mn-ea"/>
              <a:cs typeface="Arial" panose="020B0604020202020204" pitchFamily="34" charset="0"/>
            </a:endParaRPr>
          </a:p>
        </p:txBody>
      </p:sp>
      <p:sp>
        <p:nvSpPr>
          <p:cNvPr id="5" name="Picture Placeholder 4">
            <a:extLst>
              <a:ext uri="{FF2B5EF4-FFF2-40B4-BE49-F238E27FC236}">
                <a16:creationId xmlns:a16="http://schemas.microsoft.com/office/drawing/2014/main" id="{71F3FC8D-3EAE-86A9-D80A-BE3DD92034C0}"/>
              </a:ext>
            </a:extLst>
          </p:cNvPr>
          <p:cNvSpPr>
            <a:spLocks noGrp="1"/>
          </p:cNvSpPr>
          <p:nvPr>
            <p:ph type="pic" sz="quarter" idx="15"/>
          </p:nvPr>
        </p:nvSpPr>
        <p:spPr>
          <a:xfrm>
            <a:off x="6361503" y="601133"/>
            <a:ext cx="5490403" cy="5655733"/>
          </a:xfrm>
        </p:spPr>
        <p:txBody>
          <a:bodyPr/>
          <a:lstStyle/>
          <a:p>
            <a:endParaRPr lang="en-US"/>
          </a:p>
        </p:txBody>
      </p:sp>
      <p:graphicFrame>
        <p:nvGraphicFramePr>
          <p:cNvPr id="7" name="Table 6">
            <a:extLst>
              <a:ext uri="{FF2B5EF4-FFF2-40B4-BE49-F238E27FC236}">
                <a16:creationId xmlns:a16="http://schemas.microsoft.com/office/drawing/2014/main" id="{6EAF6733-A133-91D5-CFF5-F9764A19180E}"/>
              </a:ext>
            </a:extLst>
          </p:cNvPr>
          <p:cNvGraphicFramePr>
            <a:graphicFrameLocks noGrp="1"/>
          </p:cNvGraphicFramePr>
          <p:nvPr>
            <p:extLst>
              <p:ext uri="{D42A27DB-BD31-4B8C-83A1-F6EECF244321}">
                <p14:modId xmlns:p14="http://schemas.microsoft.com/office/powerpoint/2010/main" val="236934361"/>
              </p:ext>
            </p:extLst>
          </p:nvPr>
        </p:nvGraphicFramePr>
        <p:xfrm>
          <a:off x="6517758" y="2521373"/>
          <a:ext cx="5167424" cy="1747520"/>
        </p:xfrm>
        <a:graphic>
          <a:graphicData uri="http://schemas.openxmlformats.org/drawingml/2006/table">
            <a:tbl>
              <a:tblPr firstRow="1" bandRow="1">
                <a:tableStyleId>{F5AB1C69-6EDB-4FF4-983F-18BD219EF322}</a:tableStyleId>
              </a:tblPr>
              <a:tblGrid>
                <a:gridCol w="2583712">
                  <a:extLst>
                    <a:ext uri="{9D8B030D-6E8A-4147-A177-3AD203B41FA5}">
                      <a16:colId xmlns:a16="http://schemas.microsoft.com/office/drawing/2014/main" val="4262025156"/>
                    </a:ext>
                  </a:extLst>
                </a:gridCol>
                <a:gridCol w="2583712">
                  <a:extLst>
                    <a:ext uri="{9D8B030D-6E8A-4147-A177-3AD203B41FA5}">
                      <a16:colId xmlns:a16="http://schemas.microsoft.com/office/drawing/2014/main" val="4250774049"/>
                    </a:ext>
                  </a:extLst>
                </a:gridCol>
              </a:tblGrid>
              <a:tr h="304417">
                <a:tc>
                  <a:txBody>
                    <a:bodyPr/>
                    <a:lstStyle/>
                    <a:p>
                      <a:r>
                        <a:rPr lang="en-US" dirty="0"/>
                        <a:t>Organization</a:t>
                      </a:r>
                    </a:p>
                  </a:txBody>
                  <a:tcPr/>
                </a:tc>
                <a:tc>
                  <a:txBody>
                    <a:bodyPr/>
                    <a:lstStyle/>
                    <a:p>
                      <a:r>
                        <a:rPr lang="en-US" dirty="0"/>
                        <a:t>Retired Status?</a:t>
                      </a:r>
                    </a:p>
                  </a:txBody>
                  <a:tcPr/>
                </a:tc>
                <a:extLst>
                  <a:ext uri="{0D108BD9-81ED-4DB2-BD59-A6C34878D82A}">
                    <a16:rowId xmlns:a16="http://schemas.microsoft.com/office/drawing/2014/main" val="4129551269"/>
                  </a:ext>
                </a:extLst>
              </a:tr>
              <a:tr h="370840">
                <a:tc>
                  <a:txBody>
                    <a:bodyPr/>
                    <a:lstStyle/>
                    <a:p>
                      <a:r>
                        <a:rPr lang="en-US" dirty="0"/>
                        <a:t>CDR</a:t>
                      </a:r>
                    </a:p>
                  </a:txBody>
                  <a:tcPr/>
                </a:tc>
                <a:tc>
                  <a:txBody>
                    <a:bodyPr/>
                    <a:lstStyle/>
                    <a:p>
                      <a:r>
                        <a:rPr lang="en-US" dirty="0"/>
                        <a:t>No</a:t>
                      </a:r>
                    </a:p>
                  </a:txBody>
                  <a:tcPr/>
                </a:tc>
                <a:extLst>
                  <a:ext uri="{0D108BD9-81ED-4DB2-BD59-A6C34878D82A}">
                    <a16:rowId xmlns:a16="http://schemas.microsoft.com/office/drawing/2014/main" val="2024257562"/>
                  </a:ext>
                </a:extLst>
              </a:tr>
              <a:tr h="370840">
                <a:tc>
                  <a:txBody>
                    <a:bodyPr/>
                    <a:lstStyle/>
                    <a:p>
                      <a:r>
                        <a:rPr lang="en-US" dirty="0"/>
                        <a:t>State Licensure</a:t>
                      </a:r>
                    </a:p>
                  </a:txBody>
                  <a:tcPr/>
                </a:tc>
                <a:tc>
                  <a:txBody>
                    <a:bodyPr/>
                    <a:lstStyle/>
                    <a:p>
                      <a:r>
                        <a:rPr lang="en-US" dirty="0"/>
                        <a:t>No</a:t>
                      </a:r>
                    </a:p>
                  </a:txBody>
                  <a:tcPr/>
                </a:tc>
                <a:extLst>
                  <a:ext uri="{0D108BD9-81ED-4DB2-BD59-A6C34878D82A}">
                    <a16:rowId xmlns:a16="http://schemas.microsoft.com/office/drawing/2014/main" val="3239832653"/>
                  </a:ext>
                </a:extLst>
              </a:tr>
              <a:tr h="370840">
                <a:tc>
                  <a:txBody>
                    <a:bodyPr/>
                    <a:lstStyle/>
                    <a:p>
                      <a:r>
                        <a:rPr lang="en-US" dirty="0"/>
                        <a:t>Academy of Nutrition and Dietetics</a:t>
                      </a:r>
                    </a:p>
                  </a:txBody>
                  <a:tcPr/>
                </a:tc>
                <a:tc>
                  <a:txBody>
                    <a:bodyPr/>
                    <a:lstStyle/>
                    <a:p>
                      <a:r>
                        <a:rPr lang="en-US" dirty="0"/>
                        <a:t>Yes</a:t>
                      </a:r>
                    </a:p>
                  </a:txBody>
                  <a:tcPr/>
                </a:tc>
                <a:extLst>
                  <a:ext uri="{0D108BD9-81ED-4DB2-BD59-A6C34878D82A}">
                    <a16:rowId xmlns:a16="http://schemas.microsoft.com/office/drawing/2014/main" val="2046822785"/>
                  </a:ext>
                </a:extLst>
              </a:tr>
            </a:tbl>
          </a:graphicData>
        </a:graphic>
      </p:graphicFrame>
      <p:pic>
        <p:nvPicPr>
          <p:cNvPr id="57" name="Audio 56" descr="Audio speaker icon">
            <a:hlinkClick r:id="" action="ppaction://media"/>
            <a:extLst>
              <a:ext uri="{FF2B5EF4-FFF2-40B4-BE49-F238E27FC236}">
                <a16:creationId xmlns:a16="http://schemas.microsoft.com/office/drawing/2014/main" id="{DF7024C7-C6E6-D16E-5B7F-129C497E79F6}"/>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5E16B4AC-0BFC-284D-876C-B2B4F633B5AD}" label="" lang="en-us" r:embed="rId5"/>
                        </p173:trackLst>
                      </p173:tracksInfo>
                    </p:ext>
                  </p14:extLst>
                </p14:media>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91164882"/>
      </p:ext>
    </p:extLst>
  </p:cSld>
  <p:clrMapOvr>
    <a:masterClrMapping/>
  </p:clrMapOvr>
  <mc:AlternateContent xmlns:mc="http://schemas.openxmlformats.org/markup-compatibility/2006" xmlns:p14="http://schemas.microsoft.com/office/powerpoint/2010/main">
    <mc:Choice Requires="p14">
      <p:transition spd="slow" p14:dur="2000" advTm="56809"/>
    </mc:Choice>
    <mc:Fallback xmlns="">
      <p:transition spd="slow" advTm="56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58E1D1-AB0D-6130-44AE-53D052EA57F0}"/>
              </a:ext>
            </a:extLst>
          </p:cNvPr>
          <p:cNvSpPr>
            <a:spLocks noGrp="1"/>
          </p:cNvSpPr>
          <p:nvPr>
            <p:ph type="title"/>
          </p:nvPr>
        </p:nvSpPr>
        <p:spPr/>
        <p:txBody>
          <a:bodyPr/>
          <a:lstStyle/>
          <a:p>
            <a:r>
              <a:rPr lang="en-US" dirty="0"/>
              <a:t>Competence Assurance Strategies </a:t>
            </a:r>
          </a:p>
        </p:txBody>
      </p:sp>
      <p:sp>
        <p:nvSpPr>
          <p:cNvPr id="6" name="Text Placeholder 5">
            <a:extLst>
              <a:ext uri="{FF2B5EF4-FFF2-40B4-BE49-F238E27FC236}">
                <a16:creationId xmlns:a16="http://schemas.microsoft.com/office/drawing/2014/main" id="{782B9069-D89B-27DB-3BE9-57A5CF394D32}"/>
              </a:ext>
            </a:extLst>
          </p:cNvPr>
          <p:cNvSpPr>
            <a:spLocks noGrp="1"/>
          </p:cNvSpPr>
          <p:nvPr>
            <p:ph type="body" sz="quarter" idx="20"/>
          </p:nvPr>
        </p:nvSpPr>
        <p:spPr>
          <a:xfrm>
            <a:off x="340093" y="1461558"/>
            <a:ext cx="11511814" cy="3554306"/>
          </a:xfrm>
        </p:spPr>
        <p:txBody>
          <a:bodyPr/>
          <a:lstStyle/>
          <a:p>
            <a:pPr marL="0" marR="0" indent="0">
              <a:lnSpc>
                <a:spcPct val="115000"/>
              </a:lnSpc>
              <a:spcBef>
                <a:spcPts val="0"/>
              </a:spcBef>
              <a:spcAft>
                <a:spcPts val="1000"/>
              </a:spcAft>
              <a:buNone/>
            </a:pPr>
            <a:r>
              <a:rPr lang="en-US" sz="2800" dirty="0">
                <a:effectLst/>
                <a:ea typeface="Calibri" panose="020F0502020204030204" pitchFamily="34" charset="0"/>
                <a:cs typeface="Calibri" panose="020F0502020204030204" pitchFamily="34" charset="0"/>
              </a:rPr>
              <a:t>Each practitioner strives to provide quality, competent care and reduce their risk for litigation by consistently following the below strategies:</a:t>
            </a:r>
            <a:endParaRPr lang="en-US" sz="2800" dirty="0">
              <a:effectLst/>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2800" dirty="0">
                <a:effectLst/>
                <a:ea typeface="Calibri" panose="020F0502020204030204" pitchFamily="34" charset="0"/>
                <a:cs typeface="Calibri" panose="020F0502020204030204" pitchFamily="34" charset="0"/>
              </a:rPr>
              <a:t>Understand the Scope and Standards of Practice and licensing mandates</a:t>
            </a:r>
            <a:endParaRPr lang="en-US" sz="2800" dirty="0">
              <a:effectLst/>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2800" dirty="0">
                <a:effectLst/>
                <a:ea typeface="Calibri" panose="020F0502020204030204" pitchFamily="34" charset="0"/>
                <a:cs typeface="Calibri" panose="020F0502020204030204" pitchFamily="34" charset="0"/>
              </a:rPr>
              <a:t>Reviews the Academy/CDR Code of Ethics</a:t>
            </a:r>
            <a:endParaRPr lang="en-US" sz="2800" dirty="0">
              <a:effectLst/>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2800" dirty="0">
                <a:effectLst/>
                <a:ea typeface="Calibri" panose="020F0502020204030204" pitchFamily="34" charset="0"/>
                <a:cs typeface="Calibri" panose="020F0502020204030204" pitchFamily="34" charset="0"/>
              </a:rPr>
              <a:t>Completes a self-assessment of knowledge, skills, and competence </a:t>
            </a:r>
          </a:p>
          <a:p>
            <a:pPr marL="342900" marR="0" lvl="0" indent="-342900">
              <a:lnSpc>
                <a:spcPct val="115000"/>
              </a:lnSpc>
              <a:spcBef>
                <a:spcPts val="0"/>
              </a:spcBef>
              <a:spcAft>
                <a:spcPts val="0"/>
              </a:spcAft>
              <a:buFont typeface="Arial" panose="020B0604020202020204" pitchFamily="34" charset="0"/>
              <a:buChar char="•"/>
            </a:pPr>
            <a:r>
              <a:rPr lang="en-US" sz="2800" dirty="0">
                <a:effectLst/>
                <a:ea typeface="Calibri" panose="020F0502020204030204" pitchFamily="34" charset="0"/>
                <a:cs typeface="Calibri" panose="020F0502020204030204" pitchFamily="34" charset="0"/>
              </a:rPr>
              <a:t>Develops plans for adequate training and/or continuing education</a:t>
            </a:r>
            <a:endParaRPr lang="en-US" sz="2800" dirty="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A4CE341-6E71-6DE4-9105-98CDB53D4A22}"/>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a:t>
            </a:r>
            <a:endParaRPr kumimoji="0" lang="en-US" sz="1050" b="0" i="0" u="none" strike="noStrike" kern="0" cap="none" spc="0" normalizeH="0" baseline="0" noProof="0" dirty="0">
              <a:ln>
                <a:noFill/>
              </a:ln>
              <a:solidFill>
                <a:srgbClr val="000000"/>
              </a:solidFill>
              <a:effectLst/>
              <a:uLnTx/>
              <a:uFillTx/>
              <a:latin typeface="Myriad Pro" panose="020B0503030403020204" pitchFamily="34" charset="0"/>
              <a:ea typeface="+mn-ea"/>
              <a:cs typeface="Arial" panose="020B0604020202020204" pitchFamily="34" charset="0"/>
            </a:endParaRPr>
          </a:p>
        </p:txBody>
      </p:sp>
      <p:pic>
        <p:nvPicPr>
          <p:cNvPr id="21" name="Audio 20" descr="Audio speaker icon">
            <a:hlinkClick r:id="" action="ppaction://media"/>
            <a:extLst>
              <a:ext uri="{FF2B5EF4-FFF2-40B4-BE49-F238E27FC236}">
                <a16:creationId xmlns:a16="http://schemas.microsoft.com/office/drawing/2014/main" id="{C076E501-0F1B-4D84-DE7E-72493F269C20}"/>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2FBA6B8A-561B-0B4B-A8D5-80C247FA9BE5}" label="" lang="en-us" r:embed="rId5"/>
                        </p173:trackLst>
                      </p173:tracksInfo>
                    </p:ext>
                  </p14:extLst>
                </p14:media>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3424211"/>
      </p:ext>
    </p:extLst>
  </p:cSld>
  <p:clrMapOvr>
    <a:masterClrMapping/>
  </p:clrMapOvr>
  <mc:AlternateContent xmlns:mc="http://schemas.openxmlformats.org/markup-compatibility/2006" xmlns:p14="http://schemas.microsoft.com/office/powerpoint/2010/main">
    <mc:Choice Requires="p14">
      <p:transition spd="slow" p14:dur="2000" advTm="59485"/>
    </mc:Choice>
    <mc:Fallback xmlns="">
      <p:transition spd="slow" advTm="59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84B55-F2FD-689E-C842-722B56F776B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EAF0D04-90F2-5887-2B26-DAB23C08CB2F}"/>
              </a:ext>
            </a:extLst>
          </p:cNvPr>
          <p:cNvSpPr>
            <a:spLocks noGrp="1"/>
          </p:cNvSpPr>
          <p:nvPr>
            <p:ph type="title"/>
          </p:nvPr>
        </p:nvSpPr>
        <p:spPr>
          <a:xfrm>
            <a:off x="340093" y="281411"/>
            <a:ext cx="5561943" cy="984885"/>
          </a:xfrm>
        </p:spPr>
        <p:txBody>
          <a:bodyPr/>
          <a:lstStyle/>
          <a:p>
            <a:r>
              <a:rPr lang="en-US" dirty="0"/>
              <a:t>Complimentary Case Scenario Presentation</a:t>
            </a:r>
          </a:p>
        </p:txBody>
      </p:sp>
      <p:sp>
        <p:nvSpPr>
          <p:cNvPr id="6" name="Text Placeholder 5">
            <a:extLst>
              <a:ext uri="{FF2B5EF4-FFF2-40B4-BE49-F238E27FC236}">
                <a16:creationId xmlns:a16="http://schemas.microsoft.com/office/drawing/2014/main" id="{F99645B6-6FAF-DE37-DE22-A6B32EAAAA0B}"/>
              </a:ext>
            </a:extLst>
          </p:cNvPr>
          <p:cNvSpPr>
            <a:spLocks noGrp="1"/>
          </p:cNvSpPr>
          <p:nvPr>
            <p:ph type="body" sz="quarter" idx="12"/>
          </p:nvPr>
        </p:nvSpPr>
        <p:spPr>
          <a:xfrm>
            <a:off x="340094" y="1384614"/>
            <a:ext cx="5561943" cy="2521011"/>
          </a:xfrm>
        </p:spPr>
        <p:txBody>
          <a:bodyPr/>
          <a:lstStyle/>
          <a:p>
            <a:pPr>
              <a:lnSpc>
                <a:spcPct val="115000"/>
              </a:lnSpc>
              <a:spcBef>
                <a:spcPts val="0"/>
              </a:spcBef>
              <a:spcAft>
                <a:spcPts val="0"/>
              </a:spcAft>
            </a:pPr>
            <a:endParaRPr lang="en-US" sz="2400" dirty="0">
              <a:effectLst/>
              <a:latin typeface="Calibri" panose="020F0502020204030204" pitchFamily="34" charset="0"/>
              <a:ea typeface="Calibri" panose="020F0502020204030204" pitchFamily="34" charset="0"/>
            </a:endParaRPr>
          </a:p>
          <a:p>
            <a:pPr>
              <a:lnSpc>
                <a:spcPct val="115000"/>
              </a:lnSpc>
              <a:spcBef>
                <a:spcPts val="0"/>
              </a:spcBef>
              <a:spcAft>
                <a:spcPts val="0"/>
              </a:spcAft>
            </a:pPr>
            <a:endParaRPr lang="en-US" sz="2400" dirty="0">
              <a:latin typeface="Calibri" panose="020F0502020204030204" pitchFamily="34" charset="0"/>
              <a:ea typeface="Calibri" panose="020F0502020204030204" pitchFamily="34" charset="0"/>
            </a:endParaRPr>
          </a:p>
          <a:p>
            <a:pPr>
              <a:lnSpc>
                <a:spcPct val="115000"/>
              </a:lnSpc>
              <a:spcBef>
                <a:spcPts val="0"/>
              </a:spcBef>
              <a:spcAft>
                <a:spcPts val="0"/>
              </a:spcAft>
            </a:pPr>
            <a:r>
              <a:rPr lang="en-US" sz="2400" dirty="0">
                <a:effectLst/>
                <a:latin typeface="Calibri" panose="020F0502020204030204" pitchFamily="34" charset="0"/>
                <a:ea typeface="Calibri" panose="020F0502020204030204" pitchFamily="34" charset="0"/>
              </a:rPr>
              <a:t>The next presentation is a case scenario that reviews the competence of a clinical RDN as identified by an accreditation surveyor during a survey process. </a:t>
            </a:r>
            <a:endParaRPr lang="en-US" sz="2400" dirty="0"/>
          </a:p>
        </p:txBody>
      </p:sp>
      <p:sp>
        <p:nvSpPr>
          <p:cNvPr id="9" name="TextBox 8">
            <a:extLst>
              <a:ext uri="{FF2B5EF4-FFF2-40B4-BE49-F238E27FC236}">
                <a16:creationId xmlns:a16="http://schemas.microsoft.com/office/drawing/2014/main" id="{032EEFAB-0AFD-CE85-15C4-3D5C7B516A76}"/>
              </a:ext>
            </a:extLst>
          </p:cNvPr>
          <p:cNvSpPr txBox="1"/>
          <p:nvPr/>
        </p:nvSpPr>
        <p:spPr>
          <a:xfrm>
            <a:off x="1609764"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R="0" lvl="0" algn="l" defTabSz="914400" rtl="0" eaLnBrk="1" fontAlgn="auto" latinLnBrk="0" hangingPunct="1">
              <a:spcBef>
                <a:spcPts val="0"/>
              </a:spcBef>
              <a:spcAft>
                <a:spcPts val="0"/>
              </a:spcAft>
              <a:buClr>
                <a:srgbClr val="39683E"/>
              </a:buClr>
              <a:buSzTx/>
              <a:tabLst/>
              <a:defRPr/>
            </a:pPr>
            <a:r>
              <a:rPr lang="en-US" sz="1050" kern="0" dirty="0">
                <a:solidFill>
                  <a:srgbClr val="000000"/>
                </a:solidFill>
                <a:latin typeface="Myriad Pro" panose="020B0503030403020204" pitchFamily="34" charset="0"/>
                <a:cs typeface="Arial" panose="020B0604020202020204" pitchFamily="34" charset="0"/>
              </a:rPr>
              <a:t>© 2024 Commission on Dietetic Registration</a:t>
            </a:r>
            <a:endParaRPr kumimoji="0" lang="en-US" sz="1050" b="0" i="0" u="none" strike="noStrike" kern="0" cap="none" spc="0" normalizeH="0" baseline="0" noProof="0" dirty="0">
              <a:ln>
                <a:noFill/>
              </a:ln>
              <a:solidFill>
                <a:srgbClr val="000000"/>
              </a:solidFill>
              <a:effectLst/>
              <a:uLnTx/>
              <a:uFillTx/>
              <a:latin typeface="Myriad Pro" panose="020B0503030403020204" pitchFamily="34" charset="0"/>
              <a:ea typeface="+mn-ea"/>
              <a:cs typeface="Arial" panose="020B0604020202020204" pitchFamily="34" charset="0"/>
            </a:endParaRPr>
          </a:p>
        </p:txBody>
      </p:sp>
      <p:pic>
        <p:nvPicPr>
          <p:cNvPr id="7" name="Content Placeholder 6" descr="Senior adult working at desk in library">
            <a:extLst>
              <a:ext uri="{FF2B5EF4-FFF2-40B4-BE49-F238E27FC236}">
                <a16:creationId xmlns:a16="http://schemas.microsoft.com/office/drawing/2014/main" id="{8B279065-9204-9888-FF77-7EEAF84AA02A}"/>
              </a:ext>
            </a:extLst>
          </p:cNvPr>
          <p:cNvPicPr>
            <a:picLocks noGrp="1" noChangeAspect="1"/>
          </p:cNvPicPr>
          <p:nvPr>
            <p:ph sz="quarter" idx="16"/>
          </p:nvPr>
        </p:nvPicPr>
        <p:blipFill>
          <a:blip r:embed="rId5"/>
          <a:srcRect/>
          <a:stretch/>
        </p:blipFill>
        <p:spPr>
          <a:xfrm>
            <a:off x="6361113" y="1886665"/>
            <a:ext cx="5562600" cy="3443445"/>
          </a:xfrm>
        </p:spPr>
      </p:pic>
      <p:pic>
        <p:nvPicPr>
          <p:cNvPr id="17" name="Audio 16" descr="Audio speaker icon">
            <a:hlinkClick r:id="" action="ppaction://media"/>
            <a:extLst>
              <a:ext uri="{FF2B5EF4-FFF2-40B4-BE49-F238E27FC236}">
                <a16:creationId xmlns:a16="http://schemas.microsoft.com/office/drawing/2014/main" id="{4C1502EE-9894-C970-289D-4B6D4BF7D450}"/>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207F71B3-ED42-8E4C-A9BB-0452231ECA12}" label="" lang="en-us" r:embed="rId6"/>
                        </p173:trackLst>
                      </p173:tracksInfo>
                    </p:ext>
                  </p14:extLst>
                </p14:media>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54656182"/>
      </p:ext>
    </p:extLst>
  </p:cSld>
  <p:clrMapOvr>
    <a:masterClrMapping/>
  </p:clrMapOvr>
  <mc:AlternateContent xmlns:mc="http://schemas.openxmlformats.org/markup-compatibility/2006" xmlns:p14="http://schemas.microsoft.com/office/powerpoint/2010/main">
    <mc:Choice Requires="p14">
      <p:transition spd="slow" p14:dur="2000" advTm="15427"/>
    </mc:Choice>
    <mc:Fallback xmlns="">
      <p:transition spd="slow" advTm="15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7C5E32-456B-E18E-8328-77C4AFE06056}"/>
              </a:ext>
            </a:extLst>
          </p:cNvPr>
          <p:cNvSpPr>
            <a:spLocks noGrp="1"/>
          </p:cNvSpPr>
          <p:nvPr>
            <p:ph type="title" idx="4294967295"/>
          </p:nvPr>
        </p:nvSpPr>
        <p:spPr>
          <a:xfrm>
            <a:off x="340093" y="-807873"/>
            <a:ext cx="11511814" cy="492443"/>
          </a:xfrm>
        </p:spPr>
        <p:txBody>
          <a:bodyPr/>
          <a:lstStyle/>
          <a:p>
            <a:r>
              <a:rPr lang="en-US" dirty="0"/>
              <a:t>Thank You!</a:t>
            </a:r>
          </a:p>
        </p:txBody>
      </p:sp>
      <p:graphicFrame>
        <p:nvGraphicFramePr>
          <p:cNvPr id="4" name="Object 3" hidden="1">
            <a:extLst>
              <a:ext uri="{FF2B5EF4-FFF2-40B4-BE49-F238E27FC236}">
                <a16:creationId xmlns:a16="http://schemas.microsoft.com/office/drawing/2014/main" id="{875BBF8F-82EC-42AE-8230-3A10BC642F1C}"/>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23808918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72" imgH="272" progId="TCLayout.ActiveDocument.1">
                  <p:embed/>
                </p:oleObj>
              </mc:Choice>
              <mc:Fallback>
                <p:oleObj name="think-cell Slide" r:id="rId6" imgW="272" imgH="272" progId="TCLayout.ActiveDocument.1">
                  <p:embed/>
                  <p:pic>
                    <p:nvPicPr>
                      <p:cNvPr id="4" name="Object 3" hidden="1">
                        <a:extLst>
                          <a:ext uri="{FF2B5EF4-FFF2-40B4-BE49-F238E27FC236}">
                            <a16:creationId xmlns:a16="http://schemas.microsoft.com/office/drawing/2014/main" id="{875BBF8F-82EC-42AE-8230-3A10BC642F1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6F69BCCA-CBA4-36EE-E85F-915569FA247E}"/>
              </a:ext>
            </a:extLst>
          </p:cNvPr>
          <p:cNvSpPr>
            <a:spLocks noGrp="1"/>
          </p:cNvSpPr>
          <p:nvPr>
            <p:ph type="body" sz="quarter" idx="11"/>
          </p:nvPr>
        </p:nvSpPr>
        <p:spPr>
          <a:xfrm>
            <a:off x="4083637" y="3290500"/>
            <a:ext cx="4024725" cy="276999"/>
          </a:xfrm>
        </p:spPr>
        <p:txBody>
          <a:bodyPr/>
          <a:lstStyle/>
          <a:p>
            <a:pPr algn="ctr"/>
            <a:r>
              <a:rPr lang="en-US" dirty="0"/>
              <a:t>Questions? Email scope@eatright.org. </a:t>
            </a:r>
          </a:p>
        </p:txBody>
      </p:sp>
      <p:pic>
        <p:nvPicPr>
          <p:cNvPr id="6" name="Audio 5" descr="Audio speaker icon">
            <a:hlinkClick r:id="" action="ppaction://media"/>
            <a:extLst>
              <a:ext uri="{FF2B5EF4-FFF2-40B4-BE49-F238E27FC236}">
                <a16:creationId xmlns:a16="http://schemas.microsoft.com/office/drawing/2014/main" id="{DE9CDED9-A45C-DE57-F2E6-E3DFFF32BB94}"/>
              </a:ext>
            </a:extLst>
          </p:cNvPr>
          <p:cNvPicPr>
            <a:picLocks noChangeAspect="1"/>
          </p:cNvPicPr>
          <p:nvPr>
            <a:audioFile r:link="rId3"/>
            <p:extLst>
              <p:ext uri="{DAA4B4D4-6D71-4841-9C94-3DE7FCFB9230}">
                <p14:media xmlns:p14="http://schemas.microsoft.com/office/powerpoint/2010/main" r:embed="rId2">
                  <p14:extLst>
                    <p:ext uri="{3AFAAA56-56D3-431D-BCD4-E75A35582382}">
                      <p173:tracksInfo xmlns:p173="http://schemas.microsoft.com/office/powerpoint/2017/3/main" displayLoc="slide">
                        <p173:trackLst>
                          <p173:track id="{03570284-B8F0-8745-958D-EECEBE112246}" label="" lang="en-us" r:embed="rId8"/>
                        </p173:trackLst>
                      </p173:tracksInfo>
                    </p:ext>
                  </p14:extLst>
                </p14:media>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93439163"/>
      </p:ext>
    </p:extLst>
  </p:cSld>
  <p:clrMapOvr>
    <a:masterClrMapping/>
  </p:clrMapOvr>
  <mc:AlternateContent xmlns:mc="http://schemas.openxmlformats.org/markup-compatibility/2006" xmlns:p14="http://schemas.microsoft.com/office/powerpoint/2010/main">
    <mc:Choice Requires="p14">
      <p:transition spd="slow" p14:dur="2000" advTm="7697"/>
    </mc:Choice>
    <mc:Fallback xmlns="">
      <p:transition spd="slow" advTm="7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6771E95-1F7A-42DE-BA09-208A0BFA9C82}"/>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6167630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72" imgH="272" progId="TCLayout.ActiveDocument.1">
                  <p:embed/>
                </p:oleObj>
              </mc:Choice>
              <mc:Fallback>
                <p:oleObj name="think-cell Slide" r:id="rId6" imgW="272" imgH="272" progId="TCLayout.ActiveDocument.1">
                  <p:embed/>
                  <p:pic>
                    <p:nvPicPr>
                      <p:cNvPr id="3" name="Object 2" hidden="1">
                        <a:extLst>
                          <a:ext uri="{FF2B5EF4-FFF2-40B4-BE49-F238E27FC236}">
                            <a16:creationId xmlns:a16="http://schemas.microsoft.com/office/drawing/2014/main" id="{66771E95-1F7A-42DE-BA09-208A0BFA9C82}"/>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Title 3"/>
          <p:cNvSpPr>
            <a:spLocks noGrp="1"/>
          </p:cNvSpPr>
          <p:nvPr>
            <p:ph type="title"/>
          </p:nvPr>
        </p:nvSpPr>
        <p:spPr>
          <a:xfrm>
            <a:off x="340093" y="527632"/>
            <a:ext cx="11511814" cy="492443"/>
          </a:xfrm>
        </p:spPr>
        <p:txBody>
          <a:bodyPr vert="horz"/>
          <a:lstStyle/>
          <a:p>
            <a:r>
              <a:rPr lang="en-US" dirty="0"/>
              <a:t>Table of contents </a:t>
            </a:r>
          </a:p>
        </p:txBody>
      </p:sp>
      <p:grpSp>
        <p:nvGrpSpPr>
          <p:cNvPr id="5" name="Group 4" descr="Table of contents row 1">
            <a:extLst>
              <a:ext uri="{FF2B5EF4-FFF2-40B4-BE49-F238E27FC236}">
                <a16:creationId xmlns:a16="http://schemas.microsoft.com/office/drawing/2014/main" id="{FDFFC083-467F-D88A-B82E-042D8089F199}"/>
              </a:ext>
            </a:extLst>
          </p:cNvPr>
          <p:cNvGrpSpPr/>
          <p:nvPr/>
        </p:nvGrpSpPr>
        <p:grpSpPr>
          <a:xfrm>
            <a:off x="2193838" y="2044470"/>
            <a:ext cx="7830450" cy="739690"/>
            <a:chOff x="2193838" y="2044470"/>
            <a:chExt cx="7830450" cy="739690"/>
          </a:xfrm>
        </p:grpSpPr>
        <p:sp>
          <p:nvSpPr>
            <p:cNvPr id="11" name="TextBox 10"/>
            <p:cNvSpPr txBox="1"/>
            <p:nvPr/>
          </p:nvSpPr>
          <p:spPr>
            <a:xfrm>
              <a:off x="2422706" y="2044470"/>
              <a:ext cx="7601582" cy="739690"/>
            </a:xfrm>
            <a:prstGeom prst="rect">
              <a:avLst/>
            </a:prstGeom>
            <a:solidFill>
              <a:schemeClr val="accent6">
                <a:lumMod val="20000"/>
                <a:lumOff val="80000"/>
              </a:schemeClr>
            </a:solidFill>
            <a:ln w="25400">
              <a:noFill/>
            </a:ln>
          </p:spPr>
          <p:txBody>
            <a:bodyPr wrap="square" lIns="365760" tIns="76200" rIns="76200" bIns="76200" anchor="ctr">
              <a:noAutofit/>
            </a:bodyPr>
            <a:lstStyle>
              <a:defPPr>
                <a:defRPr lang="en-US"/>
              </a:defPPr>
              <a:lvl1pPr algn="r">
                <a:defRPr sz="1000"/>
              </a:lvl1pPr>
            </a:lstStyle>
            <a:p>
              <a:pPr algn="l"/>
              <a:r>
                <a:rPr lang="en-US" sz="2000" dirty="0"/>
                <a:t>Legal Implications of Scope of Practice </a:t>
              </a:r>
            </a:p>
          </p:txBody>
        </p:sp>
        <p:sp>
          <p:nvSpPr>
            <p:cNvPr id="12" name="Oval 11"/>
            <p:cNvSpPr/>
            <p:nvPr/>
          </p:nvSpPr>
          <p:spPr>
            <a:xfrm>
              <a:off x="2193838" y="2185448"/>
              <a:ext cx="457734" cy="457734"/>
            </a:xfrm>
            <a:prstGeom prst="ellipse">
              <a:avLst/>
            </a:pr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mj-lt"/>
                </a:rPr>
                <a:t>1</a:t>
              </a:r>
            </a:p>
          </p:txBody>
        </p:sp>
      </p:grpSp>
      <p:grpSp>
        <p:nvGrpSpPr>
          <p:cNvPr id="6" name="Group 5" descr="Table of contents row 2">
            <a:extLst>
              <a:ext uri="{FF2B5EF4-FFF2-40B4-BE49-F238E27FC236}">
                <a16:creationId xmlns:a16="http://schemas.microsoft.com/office/drawing/2014/main" id="{C2A54F98-F197-B83B-D0BC-DA1DF78AB7F9}"/>
              </a:ext>
            </a:extLst>
          </p:cNvPr>
          <p:cNvGrpSpPr/>
          <p:nvPr/>
        </p:nvGrpSpPr>
        <p:grpSpPr>
          <a:xfrm>
            <a:off x="2193838" y="3032953"/>
            <a:ext cx="7830450" cy="739690"/>
            <a:chOff x="2193838" y="3032953"/>
            <a:chExt cx="7830450" cy="739690"/>
          </a:xfrm>
        </p:grpSpPr>
        <p:sp>
          <p:nvSpPr>
            <p:cNvPr id="16" name="TextBox 15"/>
            <p:cNvSpPr txBox="1"/>
            <p:nvPr/>
          </p:nvSpPr>
          <p:spPr>
            <a:xfrm>
              <a:off x="2422706" y="3032953"/>
              <a:ext cx="7601582" cy="739690"/>
            </a:xfrm>
            <a:prstGeom prst="rect">
              <a:avLst/>
            </a:prstGeom>
            <a:solidFill>
              <a:schemeClr val="accent6">
                <a:lumMod val="20000"/>
                <a:lumOff val="80000"/>
              </a:schemeClr>
            </a:solidFill>
            <a:ln w="25400">
              <a:noFill/>
            </a:ln>
          </p:spPr>
          <p:txBody>
            <a:bodyPr wrap="square" lIns="365760" tIns="76200" rIns="76200" bIns="76200" anchor="ctr">
              <a:noAutofit/>
            </a:bodyPr>
            <a:lstStyle>
              <a:defPPr>
                <a:defRPr lang="en-US"/>
              </a:defPPr>
              <a:lvl1pPr algn="r">
                <a:defRPr sz="1000"/>
              </a:lvl1pPr>
            </a:lstStyle>
            <a:p>
              <a:pPr algn="l"/>
              <a:r>
                <a:rPr lang="en-US" sz="2000" dirty="0"/>
                <a:t>Competence in Practice</a:t>
              </a:r>
            </a:p>
          </p:txBody>
        </p:sp>
        <p:sp>
          <p:nvSpPr>
            <p:cNvPr id="17" name="Oval 16"/>
            <p:cNvSpPr/>
            <p:nvPr/>
          </p:nvSpPr>
          <p:spPr>
            <a:xfrm>
              <a:off x="2193838" y="3173931"/>
              <a:ext cx="457734" cy="457734"/>
            </a:xfrm>
            <a:prstGeom prst="ellipse">
              <a:avLst/>
            </a:pr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mj-lt"/>
                </a:rPr>
                <a:t>2</a:t>
              </a:r>
            </a:p>
          </p:txBody>
        </p:sp>
      </p:grpSp>
      <p:grpSp>
        <p:nvGrpSpPr>
          <p:cNvPr id="7" name="Group 6" descr="Table of contents 3">
            <a:extLst>
              <a:ext uri="{FF2B5EF4-FFF2-40B4-BE49-F238E27FC236}">
                <a16:creationId xmlns:a16="http://schemas.microsoft.com/office/drawing/2014/main" id="{9AB72DE0-612F-8960-690D-962662FBDD80}"/>
              </a:ext>
            </a:extLst>
          </p:cNvPr>
          <p:cNvGrpSpPr/>
          <p:nvPr/>
        </p:nvGrpSpPr>
        <p:grpSpPr>
          <a:xfrm>
            <a:off x="2193838" y="4021436"/>
            <a:ext cx="7830450" cy="739690"/>
            <a:chOff x="2193838" y="4021436"/>
            <a:chExt cx="7830450" cy="739690"/>
          </a:xfrm>
        </p:grpSpPr>
        <p:sp>
          <p:nvSpPr>
            <p:cNvPr id="19" name="TextBox 18"/>
            <p:cNvSpPr txBox="1"/>
            <p:nvPr/>
          </p:nvSpPr>
          <p:spPr>
            <a:xfrm>
              <a:off x="2422706" y="4021436"/>
              <a:ext cx="7601582" cy="739690"/>
            </a:xfrm>
            <a:prstGeom prst="rect">
              <a:avLst/>
            </a:prstGeom>
            <a:solidFill>
              <a:schemeClr val="accent6">
                <a:lumMod val="20000"/>
                <a:lumOff val="80000"/>
              </a:schemeClr>
            </a:solidFill>
            <a:ln w="25400">
              <a:noFill/>
            </a:ln>
          </p:spPr>
          <p:txBody>
            <a:bodyPr wrap="square" lIns="365760" tIns="76200" rIns="76200" bIns="76200" anchor="ctr">
              <a:noAutofit/>
            </a:bodyPr>
            <a:lstStyle>
              <a:defPPr>
                <a:defRPr lang="en-US"/>
              </a:defPPr>
              <a:lvl1pPr algn="r">
                <a:defRPr sz="1000"/>
              </a:lvl1pPr>
            </a:lstStyle>
            <a:p>
              <a:pPr algn="l"/>
              <a:r>
                <a:rPr lang="en-US" sz="2000" dirty="0"/>
                <a:t>Considerations for Retired Credentialed Practitioners </a:t>
              </a:r>
            </a:p>
          </p:txBody>
        </p:sp>
        <p:sp>
          <p:nvSpPr>
            <p:cNvPr id="20" name="Oval 19"/>
            <p:cNvSpPr/>
            <p:nvPr/>
          </p:nvSpPr>
          <p:spPr>
            <a:xfrm>
              <a:off x="2193838" y="4162414"/>
              <a:ext cx="457734" cy="457734"/>
            </a:xfrm>
            <a:prstGeom prst="ellipse">
              <a:avLst/>
            </a:pr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mj-lt"/>
                </a:rPr>
                <a:t>3</a:t>
              </a:r>
            </a:p>
          </p:txBody>
        </p:sp>
      </p:grpSp>
      <p:sp>
        <p:nvSpPr>
          <p:cNvPr id="2" name="TextBox 1">
            <a:extLst>
              <a:ext uri="{FF2B5EF4-FFF2-40B4-BE49-F238E27FC236}">
                <a16:creationId xmlns:a16="http://schemas.microsoft.com/office/drawing/2014/main" id="{DB1A5596-2949-BE67-9CEB-97097C972B13}"/>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 </a:t>
            </a:r>
          </a:p>
        </p:txBody>
      </p:sp>
      <p:pic>
        <p:nvPicPr>
          <p:cNvPr id="21" name="Audio 20" descr="Audio speaker icon">
            <a:hlinkClick r:id="" action="ppaction://media"/>
            <a:extLst>
              <a:ext uri="{FF2B5EF4-FFF2-40B4-BE49-F238E27FC236}">
                <a16:creationId xmlns:a16="http://schemas.microsoft.com/office/drawing/2014/main" id="{EDBC5B70-C7B5-1318-E7BC-3C11A5A18160}"/>
              </a:ext>
            </a:extLst>
          </p:cNvPr>
          <p:cNvPicPr>
            <a:picLocks noChangeAspect="1"/>
          </p:cNvPicPr>
          <p:nvPr>
            <a:audioFile r:link="rId3"/>
            <p:extLst>
              <p:ext uri="{DAA4B4D4-6D71-4841-9C94-3DE7FCFB9230}">
                <p14:media xmlns:p14="http://schemas.microsoft.com/office/powerpoint/2010/main" r:embed="rId2">
                  <p14:extLst>
                    <p:ext uri="{3AFAAA56-56D3-431D-BCD4-E75A35582382}">
                      <p173:tracksInfo xmlns:p173="http://schemas.microsoft.com/office/powerpoint/2017/3/main" displayLoc="slide">
                        <p173:trackLst>
                          <p173:track id="{6C199DD4-B529-3F47-85D0-D48A1CF30D38}" label="" lang="en-us" r:embed="rId8"/>
                        </p173:trackLst>
                      </p173:tracksInfo>
                    </p:ext>
                  </p14:extLst>
                </p14:media>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05590297"/>
      </p:ext>
    </p:extLst>
  </p:cSld>
  <p:clrMapOvr>
    <a:masterClrMapping/>
  </p:clrMapOvr>
  <mc:AlternateContent xmlns:mc="http://schemas.openxmlformats.org/markup-compatibility/2006" xmlns:p14="http://schemas.microsoft.com/office/powerpoint/2010/main">
    <mc:Choice Requires="p14">
      <p:transition spd="slow" p14:dur="2000" advTm="17656"/>
    </mc:Choice>
    <mc:Fallback xmlns="">
      <p:transition spd="slow" advTm="17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5C1C5-02D2-54D4-3B01-7A6D4293530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5A0BCB9-65CD-8AE3-5422-C4EAD07FC3E2}"/>
              </a:ext>
            </a:extLst>
          </p:cNvPr>
          <p:cNvSpPr>
            <a:spLocks noGrp="1"/>
          </p:cNvSpPr>
          <p:nvPr>
            <p:ph type="title"/>
          </p:nvPr>
        </p:nvSpPr>
        <p:spPr/>
        <p:txBody>
          <a:bodyPr vert="horz"/>
          <a:lstStyle/>
          <a:p>
            <a:r>
              <a:rPr lang="en-US" dirty="0"/>
              <a:t>Legal Implications</a:t>
            </a:r>
            <a:endParaRPr lang="en-GB" dirty="0"/>
          </a:p>
        </p:txBody>
      </p:sp>
      <p:graphicFrame>
        <p:nvGraphicFramePr>
          <p:cNvPr id="7" name="Object 6" descr="Photo of a woman in labcoat with tablet">
            <a:extLst>
              <a:ext uri="{FF2B5EF4-FFF2-40B4-BE49-F238E27FC236}">
                <a16:creationId xmlns:a16="http://schemas.microsoft.com/office/drawing/2014/main" id="{8006E61E-3D94-5A30-71B6-D76B572909EF}"/>
              </a:ext>
            </a:extLst>
          </p:cNvPr>
          <p:cNvGraphicFramePr>
            <a:graphicFrameLocks noChangeAspect="1"/>
          </p:cNvGraphicFramePr>
          <p:nvPr>
            <p:custDataLst>
              <p:tags r:id="rId1"/>
            </p:custDataLst>
            <p:extLst>
              <p:ext uri="{D42A27DB-BD31-4B8C-83A1-F6EECF244321}">
                <p14:modId xmlns:p14="http://schemas.microsoft.com/office/powerpoint/2010/main" val="23244274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72" imgH="272" progId="TCLayout.ActiveDocument.1">
                  <p:embed/>
                </p:oleObj>
              </mc:Choice>
              <mc:Fallback>
                <p:oleObj name="think-cell Slide" r:id="rId6" imgW="272" imgH="272" progId="TCLayout.ActiveDocument.1">
                  <p:embed/>
                  <p:pic>
                    <p:nvPicPr>
                      <p:cNvPr id="7" name="Object 6" hidden="1">
                        <a:extLst>
                          <a:ext uri="{FF2B5EF4-FFF2-40B4-BE49-F238E27FC236}">
                            <a16:creationId xmlns:a16="http://schemas.microsoft.com/office/drawing/2014/main" id="{8006E61E-3D94-5A30-71B6-D76B572909EF}"/>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1DDC6A8C-01FE-54A0-D6DA-1117C52275B8}"/>
              </a:ext>
            </a:extLst>
          </p:cNvPr>
          <p:cNvSpPr>
            <a:spLocks noGrp="1"/>
          </p:cNvSpPr>
          <p:nvPr>
            <p:ph type="body" sz="quarter" idx="12"/>
          </p:nvPr>
        </p:nvSpPr>
        <p:spPr>
          <a:xfrm>
            <a:off x="268554" y="1268702"/>
            <a:ext cx="5561943" cy="4991879"/>
          </a:xfrm>
        </p:spPr>
        <p:txBody>
          <a:bodyPr/>
          <a:lstStyle/>
          <a:p>
            <a:pPr marL="0" marR="0">
              <a:spcBef>
                <a:spcPts val="0"/>
              </a:spcBef>
              <a:spcAft>
                <a:spcPts val="0"/>
              </a:spcAft>
            </a:pPr>
            <a:r>
              <a:rPr lang="en-US" sz="2800" dirty="0">
                <a:latin typeface="Calibri" panose="020F0502020204030204" pitchFamily="34" charset="0"/>
                <a:ea typeface="Calibri" panose="020F0502020204030204" pitchFamily="34" charset="0"/>
                <a:cs typeface="Calibri" panose="020F0502020204030204" pitchFamily="34" charset="0"/>
              </a:rPr>
              <a:t>Each RDN and NDTR must understand their individual </a:t>
            </a:r>
            <a:r>
              <a:rPr lang="en-US" sz="2800" dirty="0">
                <a:effectLst/>
                <a:latin typeface="Calibri" panose="020F0502020204030204" pitchFamily="34" charset="0"/>
                <a:ea typeface="Calibri" panose="020F0502020204030204" pitchFamily="34" charset="0"/>
                <a:cs typeface="Calibri" panose="020F0502020204030204" pitchFamily="34" charset="0"/>
              </a:rPr>
              <a:t>scope of practice and use the documents below to self- evaluate their competence for providing care and services.</a:t>
            </a:r>
          </a:p>
          <a:p>
            <a:pPr marL="457200" lvl="1">
              <a:lnSpc>
                <a:spcPct val="115000"/>
              </a:lnSpc>
              <a:spcBef>
                <a:spcPts val="0"/>
              </a:spcBef>
            </a:pPr>
            <a:r>
              <a:rPr lang="en-US" dirty="0">
                <a:effectLst/>
                <a:latin typeface="Calibri" panose="020F0502020204030204" pitchFamily="34" charset="0"/>
                <a:ea typeface="Calibri" panose="020F0502020204030204" pitchFamily="34" charset="0"/>
                <a:cs typeface="Calibri" panose="020F0502020204030204" pitchFamily="34" charset="0"/>
              </a:rPr>
              <a:t>2024 Scope and Standards of Practice</a:t>
            </a:r>
            <a:r>
              <a:rPr lang="en-US" dirty="0">
                <a:latin typeface="Calibri" panose="020F0502020204030204" pitchFamily="34" charset="0"/>
                <a:ea typeface="Calibri" panose="020F0502020204030204" pitchFamily="34" charset="0"/>
                <a:cs typeface="Calibri" panose="020F0502020204030204" pitchFamily="34" charset="0"/>
              </a:rPr>
              <a:t> for RDNs or for NDTRs</a:t>
            </a:r>
            <a:endParaRPr lang="en-US" dirty="0">
              <a:effectLst/>
              <a:latin typeface="Calibri" panose="020F0502020204030204" pitchFamily="34" charset="0"/>
              <a:ea typeface="Calibri" panose="020F0502020204030204" pitchFamily="34" charset="0"/>
              <a:cs typeface="Calibri" panose="020F0502020204030204" pitchFamily="34" charset="0"/>
            </a:endParaRPr>
          </a:p>
          <a:p>
            <a:pPr marL="457200" lvl="1">
              <a:lnSpc>
                <a:spcPct val="115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Focus Area</a:t>
            </a:r>
            <a:r>
              <a:rPr lang="en-US" dirty="0">
                <a:effectLst/>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Scope and S</a:t>
            </a:r>
            <a:r>
              <a:rPr lang="en-US" dirty="0">
                <a:effectLst/>
                <a:latin typeface="Calibri" panose="020F0502020204030204" pitchFamily="34" charset="0"/>
                <a:ea typeface="Calibri" panose="020F0502020204030204" pitchFamily="34" charset="0"/>
                <a:cs typeface="Calibri" panose="020F0502020204030204" pitchFamily="34" charset="0"/>
              </a:rPr>
              <a:t>tandards of Practice for the RDN applicable to their practice</a:t>
            </a:r>
          </a:p>
          <a:p>
            <a:pPr marL="914400" lvl="2">
              <a:lnSpc>
                <a:spcPct val="115000"/>
              </a:lnSpc>
              <a:spcBef>
                <a:spcPts val="0"/>
              </a:spcBef>
            </a:pPr>
            <a:r>
              <a:rPr lang="en-US" dirty="0">
                <a:latin typeface="Calibri" panose="020F0502020204030204" pitchFamily="34" charset="0"/>
                <a:ea typeface="Calibri" panose="020F0502020204030204" pitchFamily="34" charset="0"/>
                <a:cs typeface="Calibri" panose="020F0502020204030204" pitchFamily="34" charset="0"/>
              </a:rPr>
              <a:t>17 unique focus areas of practice</a:t>
            </a:r>
          </a:p>
          <a:p>
            <a:pPr marL="914400" lvl="2">
              <a:lnSpc>
                <a:spcPct val="115000"/>
              </a:lnSpc>
              <a:spcBef>
                <a:spcPts val="0"/>
              </a:spcBef>
            </a:pPr>
            <a:r>
              <a:rPr lang="en-US" dirty="0">
                <a:effectLst/>
                <a:latin typeface="Calibri" panose="020F0502020204030204" pitchFamily="34" charset="0"/>
                <a:ea typeface="Calibri" panose="020F0502020204030204" pitchFamily="34" charset="0"/>
                <a:cs typeface="Calibri" panose="020F0502020204030204" pitchFamily="34" charset="0"/>
              </a:rPr>
              <a:t>Scope describes the area of practice</a:t>
            </a:r>
          </a:p>
          <a:p>
            <a:pPr marL="914400" lvl="2">
              <a:lnSpc>
                <a:spcPct val="115000"/>
              </a:lnSpc>
              <a:spcBef>
                <a:spcPts val="0"/>
              </a:spcBef>
            </a:pPr>
            <a:r>
              <a:rPr lang="en-US" dirty="0">
                <a:effectLst/>
                <a:latin typeface="Calibri" panose="020F0502020204030204" pitchFamily="34" charset="0"/>
                <a:ea typeface="Calibri" panose="020F0502020204030204" pitchFamily="34" charset="0"/>
                <a:cs typeface="Calibri" panose="020F0502020204030204" pitchFamily="34" charset="0"/>
              </a:rPr>
              <a:t>Standards</a:t>
            </a:r>
            <a:r>
              <a:rPr lang="en-US" dirty="0">
                <a:latin typeface="Calibri" panose="020F0502020204030204" pitchFamily="34" charset="0"/>
                <a:ea typeface="Calibri" panose="020F0502020204030204" pitchFamily="34" charset="0"/>
                <a:cs typeface="Calibri" panose="020F0502020204030204" pitchFamily="34" charset="0"/>
              </a:rPr>
              <a:t> describe competent, proficient and expert levels of practice </a:t>
            </a:r>
          </a:p>
        </p:txBody>
      </p:sp>
      <p:sp>
        <p:nvSpPr>
          <p:cNvPr id="2" name="TextBox 1">
            <a:extLst>
              <a:ext uri="{FF2B5EF4-FFF2-40B4-BE49-F238E27FC236}">
                <a16:creationId xmlns:a16="http://schemas.microsoft.com/office/drawing/2014/main" id="{D40024C5-F4CD-D72D-5047-A11E7C4AEC82}"/>
              </a:ext>
            </a:extLst>
          </p:cNvPr>
          <p:cNvSpPr txBox="1"/>
          <p:nvPr/>
        </p:nvSpPr>
        <p:spPr>
          <a:xfrm>
            <a:off x="1609764"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 </a:t>
            </a:r>
          </a:p>
        </p:txBody>
      </p:sp>
      <p:pic>
        <p:nvPicPr>
          <p:cNvPr id="17" name="Audio 16" descr="Audio speaker icon">
            <a:hlinkClick r:id="" action="ppaction://media"/>
            <a:extLst>
              <a:ext uri="{FF2B5EF4-FFF2-40B4-BE49-F238E27FC236}">
                <a16:creationId xmlns:a16="http://schemas.microsoft.com/office/drawing/2014/main" id="{C6D9C972-8964-B3F2-577A-34A2E8FE9B11}"/>
              </a:ext>
            </a:extLst>
          </p:cNvPr>
          <p:cNvPicPr>
            <a:picLocks noChangeAspect="1"/>
          </p:cNvPicPr>
          <p:nvPr>
            <a:audioFile r:link="rId3"/>
            <p:extLst>
              <p:ext uri="{DAA4B4D4-6D71-4841-9C94-3DE7FCFB9230}">
                <p14:media xmlns:p14="http://schemas.microsoft.com/office/powerpoint/2010/main" r:embed="rId2">
                  <p14:extLst>
                    <p:ext uri="{3AFAAA56-56D3-431D-BCD4-E75A35582382}">
                      <p173:tracksInfo xmlns:p173="http://schemas.microsoft.com/office/powerpoint/2017/3/main" displayLoc="slide">
                        <p173:trackLst>
                          <p173:track id="{592C48C3-B6B6-F94C-9046-6EBEFE21A42A}" label="" lang="en-us" r:embed="rId8"/>
                        </p173:trackLst>
                      </p173:tracksInfo>
                    </p:ext>
                  </p14:extLst>
                </p14:media>
              </p:ext>
            </p:extLst>
          </p:nvPr>
        </p:nvPicPr>
        <p:blipFill>
          <a:blip r:embed="rId9"/>
          <a:srcRect l="-203125" t="-203125" r="-203125" b="-203125"/>
          <a:stretch>
            <a:fillRect/>
          </a:stretch>
        </p:blipFill>
        <p:spPr>
          <a:xfrm>
            <a:off x="10052304" y="4718304"/>
            <a:ext cx="2057400" cy="2057400"/>
          </a:xfrm>
          <a:prstGeom prst="ellipse">
            <a:avLst/>
          </a:prstGeom>
        </p:spPr>
      </p:pic>
      <p:pic>
        <p:nvPicPr>
          <p:cNvPr id="13" name="Picture Placeholder 12">
            <a:extLst>
              <a:ext uri="{FF2B5EF4-FFF2-40B4-BE49-F238E27FC236}">
                <a16:creationId xmlns:a16="http://schemas.microsoft.com/office/drawing/2014/main" id="{CA9003E6-D32C-0F29-63BE-271C1512E9FD}"/>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10"/>
          <a:srcRect l="31244" r="4010"/>
          <a:stretch/>
        </p:blipFill>
        <p:spPr>
          <a:xfrm>
            <a:off x="6361504" y="567267"/>
            <a:ext cx="5490403" cy="5655733"/>
          </a:xfrm>
        </p:spPr>
      </p:pic>
    </p:spTree>
    <p:extLst>
      <p:ext uri="{BB962C8B-B14F-4D97-AF65-F5344CB8AC3E}">
        <p14:creationId xmlns:p14="http://schemas.microsoft.com/office/powerpoint/2010/main" val="3568013050"/>
      </p:ext>
    </p:extLst>
  </p:cSld>
  <p:clrMapOvr>
    <a:masterClrMapping/>
  </p:clrMapOvr>
  <mc:AlternateContent xmlns:mc="http://schemas.openxmlformats.org/markup-compatibility/2006" xmlns:p14="http://schemas.microsoft.com/office/powerpoint/2010/main">
    <mc:Choice Requires="p14">
      <p:transition spd="slow" p14:dur="2000" advTm="46507"/>
    </mc:Choice>
    <mc:Fallback xmlns="">
      <p:transition spd="slow" advTm="46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408ABD-4ED1-E7AB-1670-5C324CA45557}"/>
              </a:ext>
            </a:extLst>
          </p:cNvPr>
          <p:cNvSpPr>
            <a:spLocks noGrp="1"/>
          </p:cNvSpPr>
          <p:nvPr>
            <p:ph type="title"/>
          </p:nvPr>
        </p:nvSpPr>
        <p:spPr/>
        <p:txBody>
          <a:bodyPr/>
          <a:lstStyle/>
          <a:p>
            <a:r>
              <a:rPr lang="en-US" dirty="0"/>
              <a:t>Legal Implications </a:t>
            </a:r>
          </a:p>
        </p:txBody>
      </p:sp>
      <p:sp>
        <p:nvSpPr>
          <p:cNvPr id="6" name="Text Placeholder 5">
            <a:extLst>
              <a:ext uri="{FF2B5EF4-FFF2-40B4-BE49-F238E27FC236}">
                <a16:creationId xmlns:a16="http://schemas.microsoft.com/office/drawing/2014/main" id="{E0B82D21-20B7-FCDB-7ED0-1A5F2AE0CFF7}"/>
              </a:ext>
            </a:extLst>
          </p:cNvPr>
          <p:cNvSpPr>
            <a:spLocks noGrp="1"/>
          </p:cNvSpPr>
          <p:nvPr>
            <p:ph type="body" sz="quarter" idx="11"/>
          </p:nvPr>
        </p:nvSpPr>
        <p:spPr>
          <a:xfrm>
            <a:off x="340093" y="1596088"/>
            <a:ext cx="11511814" cy="2215991"/>
          </a:xfrm>
        </p:spPr>
        <p:txBody>
          <a:bodyPr/>
          <a:lstStyle/>
          <a:p>
            <a:pPr algn="ctr"/>
            <a:r>
              <a:rPr lang="en-US" sz="3600" dirty="0">
                <a:effectLst/>
                <a:latin typeface="Calibri" panose="020F0502020204030204" pitchFamily="34" charset="0"/>
                <a:ea typeface="Calibri" panose="020F0502020204030204" pitchFamily="34" charset="0"/>
              </a:rPr>
              <a:t>Failure to understand and utilize the Scope and Standards of Practice and applicable focus area scope and standards for self-assessment of competence in practice can increase a RDN’s risk for liability. </a:t>
            </a:r>
            <a:endParaRPr lang="en-US" sz="3600" dirty="0"/>
          </a:p>
        </p:txBody>
      </p:sp>
      <p:sp>
        <p:nvSpPr>
          <p:cNvPr id="7" name="TextBox 6">
            <a:extLst>
              <a:ext uri="{FF2B5EF4-FFF2-40B4-BE49-F238E27FC236}">
                <a16:creationId xmlns:a16="http://schemas.microsoft.com/office/drawing/2014/main" id="{BCB56468-BBA0-96A0-44B9-A0061C07C59A}"/>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a:t>
            </a:r>
            <a:endParaRPr kumimoji="0" lang="en-US" sz="1050" b="0" i="0" u="none" strike="noStrike" kern="0" cap="none" spc="0" normalizeH="0" baseline="0" noProof="0" dirty="0">
              <a:ln>
                <a:noFill/>
              </a:ln>
              <a:solidFill>
                <a:srgbClr val="000000"/>
              </a:solidFill>
              <a:effectLst/>
              <a:uLnTx/>
              <a:uFillTx/>
              <a:latin typeface="Myriad Pro" panose="020B0503030403020204" pitchFamily="34" charset="0"/>
              <a:ea typeface="+mn-ea"/>
              <a:cs typeface="Arial" panose="020B0604020202020204" pitchFamily="34" charset="0"/>
            </a:endParaRPr>
          </a:p>
        </p:txBody>
      </p:sp>
      <p:pic>
        <p:nvPicPr>
          <p:cNvPr id="4" name="Audio 3" descr="Audio speaker icon">
            <a:hlinkClick r:id="" action="ppaction://media"/>
            <a:extLst>
              <a:ext uri="{FF2B5EF4-FFF2-40B4-BE49-F238E27FC236}">
                <a16:creationId xmlns:a16="http://schemas.microsoft.com/office/drawing/2014/main" id="{542321EB-94FF-9269-4BD3-690120E67B6B}"/>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EA8972EE-EF3F-FE45-A44D-146D0F15915F}" label="" lang="en-us" r:embed="rId5"/>
                        </p173:trackLst>
                      </p173:tracksInfo>
                    </p:ext>
                  </p14:extLst>
                </p14:media>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75419824"/>
      </p:ext>
    </p:extLst>
  </p:cSld>
  <p:clrMapOvr>
    <a:masterClrMapping/>
  </p:clrMapOvr>
  <mc:AlternateContent xmlns:mc="http://schemas.openxmlformats.org/markup-compatibility/2006" xmlns:p14="http://schemas.microsoft.com/office/powerpoint/2010/main">
    <mc:Choice Requires="p14">
      <p:transition spd="slow" p14:dur="2000" advTm="19949"/>
    </mc:Choice>
    <mc:Fallback xmlns="">
      <p:transition spd="slow" advTm="19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03553A-F25B-4512-AAB2-A30A1EFDF445}"/>
              </a:ext>
            </a:extLst>
          </p:cNvPr>
          <p:cNvSpPr>
            <a:spLocks noGrp="1"/>
          </p:cNvSpPr>
          <p:nvPr>
            <p:ph type="title"/>
          </p:nvPr>
        </p:nvSpPr>
        <p:spPr/>
        <p:txBody>
          <a:bodyPr vert="horz"/>
          <a:lstStyle/>
          <a:p>
            <a:r>
              <a:rPr lang="en-US" dirty="0"/>
              <a:t>Common Pitfalls</a:t>
            </a:r>
            <a:endParaRPr lang="en-GB" dirty="0"/>
          </a:p>
        </p:txBody>
      </p:sp>
      <p:graphicFrame>
        <p:nvGraphicFramePr>
          <p:cNvPr id="7" name="Object 6" descr="Photo of team in clinical dress clasping hands in show of unity">
            <a:extLst>
              <a:ext uri="{FF2B5EF4-FFF2-40B4-BE49-F238E27FC236}">
                <a16:creationId xmlns:a16="http://schemas.microsoft.com/office/drawing/2014/main" id="{17B6B004-143B-4D50-A1E3-92D7747EC6ED}"/>
              </a:ext>
            </a:extLst>
          </p:cNvPr>
          <p:cNvGraphicFramePr>
            <a:graphicFrameLocks noChangeAspect="1"/>
          </p:cNvGraphicFramePr>
          <p:nvPr>
            <p:custDataLst>
              <p:tags r:id="rId1"/>
            </p:custDataLst>
            <p:extLst>
              <p:ext uri="{D42A27DB-BD31-4B8C-83A1-F6EECF244321}">
                <p14:modId xmlns:p14="http://schemas.microsoft.com/office/powerpoint/2010/main" val="1163146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72" imgH="272" progId="TCLayout.ActiveDocument.1">
                  <p:embed/>
                </p:oleObj>
              </mc:Choice>
              <mc:Fallback>
                <p:oleObj name="think-cell Slide" r:id="rId6" imgW="272" imgH="272" progId="TCLayout.ActiveDocument.1">
                  <p:embed/>
                  <p:pic>
                    <p:nvPicPr>
                      <p:cNvPr id="7" name="Object 6" hidden="1">
                        <a:extLst>
                          <a:ext uri="{FF2B5EF4-FFF2-40B4-BE49-F238E27FC236}">
                            <a16:creationId xmlns:a16="http://schemas.microsoft.com/office/drawing/2014/main" id="{17B6B004-143B-4D50-A1E3-92D7747EC6E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FF14FC66-9A0F-4A68-B23F-EF745545E8D1}"/>
              </a:ext>
            </a:extLst>
          </p:cNvPr>
          <p:cNvSpPr>
            <a:spLocks noGrp="1"/>
          </p:cNvSpPr>
          <p:nvPr>
            <p:ph type="body" sz="quarter" idx="12"/>
          </p:nvPr>
        </p:nvSpPr>
        <p:spPr>
          <a:xfrm>
            <a:off x="340094" y="1384614"/>
            <a:ext cx="5561943" cy="2769989"/>
          </a:xfrm>
        </p:spPr>
        <p:txBody>
          <a:bodyPr/>
          <a:lstStyle/>
          <a:p>
            <a:pPr marL="0" indent="0">
              <a:buNone/>
            </a:pPr>
            <a:r>
              <a:rPr lang="en-US" sz="2800" dirty="0"/>
              <a:t>Inadequate: </a:t>
            </a:r>
          </a:p>
          <a:p>
            <a:pPr marL="285750" indent="-285750">
              <a:buFont typeface="Arial" panose="020B0604020202020204" pitchFamily="34" charset="0"/>
              <a:buChar char="•"/>
            </a:pPr>
            <a:r>
              <a:rPr lang="en-US" sz="2800" dirty="0"/>
              <a:t>self-reflection </a:t>
            </a:r>
          </a:p>
          <a:p>
            <a:pPr marL="285750" indent="-285750">
              <a:buFont typeface="Arial" panose="020B0604020202020204" pitchFamily="34" charset="0"/>
              <a:buChar char="•"/>
            </a:pPr>
            <a:r>
              <a:rPr lang="en-US" sz="2800" dirty="0"/>
              <a:t>training period</a:t>
            </a:r>
          </a:p>
          <a:p>
            <a:pPr marL="285750" indent="-285750">
              <a:buFont typeface="Arial" panose="020B0604020202020204" pitchFamily="34" charset="0"/>
              <a:buChar char="•"/>
            </a:pPr>
            <a:r>
              <a:rPr lang="en-US" sz="2800" dirty="0"/>
              <a:t>exposure</a:t>
            </a:r>
          </a:p>
          <a:p>
            <a:pPr marL="285750" indent="-285750">
              <a:buFont typeface="Arial" panose="020B0604020202020204" pitchFamily="34" charset="0"/>
              <a:buChar char="•"/>
            </a:pPr>
            <a:r>
              <a:rPr lang="en-US" sz="2800" dirty="0"/>
              <a:t>assessment of competence</a:t>
            </a:r>
          </a:p>
        </p:txBody>
      </p:sp>
      <p:sp>
        <p:nvSpPr>
          <p:cNvPr id="2" name="TextBox 1">
            <a:extLst>
              <a:ext uri="{FF2B5EF4-FFF2-40B4-BE49-F238E27FC236}">
                <a16:creationId xmlns:a16="http://schemas.microsoft.com/office/drawing/2014/main" id="{F38692B6-6699-7DC5-489F-E4A02DEA66D2}"/>
              </a:ext>
            </a:extLst>
          </p:cNvPr>
          <p:cNvSpPr txBox="1"/>
          <p:nvPr/>
        </p:nvSpPr>
        <p:spPr>
          <a:xfrm>
            <a:off x="1609764"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a:t>
            </a:r>
            <a:endParaRPr kumimoji="0" lang="en-US" sz="1050" b="0" i="0" u="none" strike="noStrike" kern="0" cap="none" spc="0" normalizeH="0" baseline="0" noProof="0" dirty="0">
              <a:ln>
                <a:noFill/>
              </a:ln>
              <a:solidFill>
                <a:srgbClr val="000000"/>
              </a:solidFill>
              <a:effectLst/>
              <a:uLnTx/>
              <a:uFillTx/>
              <a:latin typeface="Myriad Pro" panose="020B0503030403020204" pitchFamily="34" charset="0"/>
              <a:ea typeface="+mn-ea"/>
              <a:cs typeface="Arial" panose="020B0604020202020204" pitchFamily="34" charset="0"/>
            </a:endParaRPr>
          </a:p>
        </p:txBody>
      </p:sp>
      <p:pic>
        <p:nvPicPr>
          <p:cNvPr id="24" name="Audio 23" descr="Audio speaker icon">
            <a:hlinkClick r:id="" action="ppaction://media"/>
            <a:extLst>
              <a:ext uri="{FF2B5EF4-FFF2-40B4-BE49-F238E27FC236}">
                <a16:creationId xmlns:a16="http://schemas.microsoft.com/office/drawing/2014/main" id="{777D8886-60A7-545E-7F82-8E5C0E9AFE92}"/>
              </a:ext>
            </a:extLst>
          </p:cNvPr>
          <p:cNvPicPr>
            <a:picLocks noChangeAspect="1"/>
          </p:cNvPicPr>
          <p:nvPr>
            <a:audioFile r:link="rId3"/>
            <p:extLst>
              <p:ext uri="{DAA4B4D4-6D71-4841-9C94-3DE7FCFB9230}">
                <p14:media xmlns:p14="http://schemas.microsoft.com/office/powerpoint/2010/main" r:embed="rId2">
                  <p14:extLst>
                    <p:ext uri="{3AFAAA56-56D3-431D-BCD4-E75A35582382}">
                      <p173:tracksInfo xmlns:p173="http://schemas.microsoft.com/office/powerpoint/2017/3/main" displayLoc="slide">
                        <p173:trackLst>
                          <p173:track id="{D73204E5-B971-0448-9061-0F46C9544A50}" label="" lang="en-us" r:embed="rId8"/>
                        </p173:trackLst>
                      </p173:tracksInfo>
                    </p:ext>
                  </p14:extLst>
                </p14:media>
              </p:ext>
            </p:extLst>
          </p:nvPr>
        </p:nvPicPr>
        <p:blipFill>
          <a:blip r:embed="rId9"/>
          <a:srcRect l="-203125" t="-203125" r="-203125" b="-203125"/>
          <a:stretch>
            <a:fillRect/>
          </a:stretch>
        </p:blipFill>
        <p:spPr>
          <a:xfrm>
            <a:off x="10052304" y="4718304"/>
            <a:ext cx="2057400" cy="2057400"/>
          </a:xfrm>
          <a:prstGeom prst="ellipse">
            <a:avLst/>
          </a:prstGeom>
        </p:spPr>
      </p:pic>
      <p:pic>
        <p:nvPicPr>
          <p:cNvPr id="16" name="Picture Placeholder 15">
            <a:extLst>
              <a:ext uri="{FF2B5EF4-FFF2-40B4-BE49-F238E27FC236}">
                <a16:creationId xmlns:a16="http://schemas.microsoft.com/office/drawing/2014/main" id="{95B4699B-A4C8-42E2-BA26-049E3727CA99}"/>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10"/>
          <a:srcRect t="15440" r="1286" b="16724"/>
          <a:stretch/>
        </p:blipFill>
        <p:spPr>
          <a:xfrm>
            <a:off x="6361504" y="567267"/>
            <a:ext cx="5490403" cy="5655733"/>
          </a:xfrm>
        </p:spPr>
      </p:pic>
    </p:spTree>
    <p:extLst>
      <p:ext uri="{BB962C8B-B14F-4D97-AF65-F5344CB8AC3E}">
        <p14:creationId xmlns:p14="http://schemas.microsoft.com/office/powerpoint/2010/main" val="1747360503"/>
      </p:ext>
    </p:extLst>
  </p:cSld>
  <p:clrMapOvr>
    <a:masterClrMapping/>
  </p:clrMapOvr>
  <mc:AlternateContent xmlns:mc="http://schemas.openxmlformats.org/markup-compatibility/2006" xmlns:p14="http://schemas.microsoft.com/office/powerpoint/2010/main">
    <mc:Choice Requires="p14">
      <p:transition spd="slow" p14:dur="2000" advTm="18234"/>
    </mc:Choice>
    <mc:Fallback xmlns="">
      <p:transition spd="slow" advTm="18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C57514-76C8-D82D-7E94-C31EF27E8DB9}"/>
              </a:ext>
            </a:extLst>
          </p:cNvPr>
          <p:cNvSpPr>
            <a:spLocks noGrp="1"/>
          </p:cNvSpPr>
          <p:nvPr>
            <p:ph type="ctrTitle"/>
          </p:nvPr>
        </p:nvSpPr>
        <p:spPr/>
        <p:txBody>
          <a:bodyPr/>
          <a:lstStyle/>
          <a:p>
            <a:r>
              <a:rPr lang="en-US" dirty="0"/>
              <a:t>Competence</a:t>
            </a:r>
          </a:p>
        </p:txBody>
      </p:sp>
      <p:sp>
        <p:nvSpPr>
          <p:cNvPr id="6" name="Subtitle 5">
            <a:extLst>
              <a:ext uri="{FF2B5EF4-FFF2-40B4-BE49-F238E27FC236}">
                <a16:creationId xmlns:a16="http://schemas.microsoft.com/office/drawing/2014/main" id="{9BF9E37B-BBD0-8228-E11B-85F354FB5A0F}"/>
              </a:ext>
            </a:extLst>
          </p:cNvPr>
          <p:cNvSpPr>
            <a:spLocks noGrp="1"/>
          </p:cNvSpPr>
          <p:nvPr>
            <p:ph type="subTitle" idx="1"/>
          </p:nvPr>
        </p:nvSpPr>
        <p:spPr>
          <a:xfrm>
            <a:off x="2590618" y="3126018"/>
            <a:ext cx="7010765" cy="2523768"/>
          </a:xfrm>
        </p:spPr>
        <p:txBody>
          <a:bodyPr/>
          <a:lstStyle/>
          <a:p>
            <a:pPr marL="0" indent="0">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A principle of professional practice, identifying the ability of the provider to administer safe and reliable services on a consistent basis. </a:t>
            </a:r>
          </a:p>
          <a:p>
            <a:pPr marL="0" indent="0">
              <a:buNone/>
            </a:pPr>
            <a:endParaRPr lang="en-US" dirty="0">
              <a:latin typeface="Calibri" panose="020F0502020204030204" pitchFamily="34" charset="0"/>
              <a:cs typeface="Times New Roman" panose="02020603050405020304" pitchFamily="18" charset="0"/>
            </a:endParaRPr>
          </a:p>
          <a:p>
            <a:r>
              <a:rPr lang="en-US" u="sng" dirty="0">
                <a:hlinkClick r:id="rId5" tooltip="Original URL: https://www.eatrightpro.org/practice/scope-and-standards-of-practice/definition-of-terms. Click or tap if you trust this link."/>
              </a:rPr>
              <a:t>https://www.eatrightpro.org/practice/scope-and-standards-of-practice/definition-of-terms</a:t>
            </a:r>
            <a:endParaRPr lang="en-US" dirty="0"/>
          </a:p>
        </p:txBody>
      </p:sp>
      <p:sp>
        <p:nvSpPr>
          <p:cNvPr id="7" name="TextBox 6">
            <a:extLst>
              <a:ext uri="{FF2B5EF4-FFF2-40B4-BE49-F238E27FC236}">
                <a16:creationId xmlns:a16="http://schemas.microsoft.com/office/drawing/2014/main" id="{C9D68DFF-0067-BD17-AAA8-C075A14CFD18}"/>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a:t>
            </a:r>
            <a:endParaRPr kumimoji="0" lang="en-US" sz="1050" b="0" i="0" u="none" strike="noStrike" kern="0" cap="none" spc="0" normalizeH="0" baseline="0" noProof="0" dirty="0">
              <a:ln>
                <a:noFill/>
              </a:ln>
              <a:solidFill>
                <a:srgbClr val="000000"/>
              </a:solidFill>
              <a:effectLst/>
              <a:uLnTx/>
              <a:uFillTx/>
              <a:latin typeface="Myriad Pro" panose="020B0503030403020204" pitchFamily="34" charset="0"/>
              <a:ea typeface="+mn-ea"/>
              <a:cs typeface="Arial" panose="020B0604020202020204" pitchFamily="34" charset="0"/>
            </a:endParaRPr>
          </a:p>
        </p:txBody>
      </p:sp>
      <p:pic>
        <p:nvPicPr>
          <p:cNvPr id="9" name="Audio 8" descr="Audio speaker icon">
            <a:hlinkClick r:id="" action="ppaction://media"/>
            <a:extLst>
              <a:ext uri="{FF2B5EF4-FFF2-40B4-BE49-F238E27FC236}">
                <a16:creationId xmlns:a16="http://schemas.microsoft.com/office/drawing/2014/main" id="{1DC465DB-FAF2-7BC8-D338-4F356D7DADD2}"/>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4F80A235-DA7B-9F4D-A89B-D690AB68CE64}" label="" lang="en-us" r:embed="rId6"/>
                        </p173:trackLst>
                      </p173:tracksInfo>
                    </p:ext>
                  </p14:extLst>
                </p14:media>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87726398"/>
      </p:ext>
    </p:extLst>
  </p:cSld>
  <p:clrMapOvr>
    <a:masterClrMapping/>
  </p:clrMapOvr>
  <mc:AlternateContent xmlns:mc="http://schemas.openxmlformats.org/markup-compatibility/2006" xmlns:p14="http://schemas.microsoft.com/office/powerpoint/2010/main">
    <mc:Choice Requires="p14">
      <p:transition spd="slow" p14:dur="2000" advTm="25950"/>
    </mc:Choice>
    <mc:Fallback xmlns="">
      <p:transition spd="slow" advTm="25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755786-392D-694A-E6F8-69EE6F9C4374}"/>
              </a:ext>
            </a:extLst>
          </p:cNvPr>
          <p:cNvSpPr>
            <a:spLocks noGrp="1"/>
          </p:cNvSpPr>
          <p:nvPr>
            <p:ph type="title"/>
          </p:nvPr>
        </p:nvSpPr>
        <p:spPr/>
        <p:txBody>
          <a:bodyPr/>
          <a:lstStyle/>
          <a:p>
            <a:r>
              <a:rPr lang="en-US" dirty="0"/>
              <a:t>Assessing Competence</a:t>
            </a:r>
          </a:p>
        </p:txBody>
      </p:sp>
      <p:pic>
        <p:nvPicPr>
          <p:cNvPr id="9" name="Picture Placeholder 8" descr="Healthcare professional with patient">
            <a:extLst>
              <a:ext uri="{FF2B5EF4-FFF2-40B4-BE49-F238E27FC236}">
                <a16:creationId xmlns:a16="http://schemas.microsoft.com/office/drawing/2014/main" id="{5D394427-1879-668D-B7C2-76B6720A46B7}"/>
              </a:ext>
            </a:extLst>
          </p:cNvPr>
          <p:cNvPicPr>
            <a:picLocks noGrp="1" noChangeAspect="1"/>
          </p:cNvPicPr>
          <p:nvPr>
            <p:ph type="pic" sz="quarter" idx="38"/>
          </p:nvPr>
        </p:nvPicPr>
        <p:blipFill>
          <a:blip r:embed="rId5"/>
          <a:srcRect l="7554" r="7554"/>
          <a:stretch/>
        </p:blipFill>
        <p:spPr/>
      </p:pic>
      <p:sp>
        <p:nvSpPr>
          <p:cNvPr id="5" name="Text Placeholder 4">
            <a:extLst>
              <a:ext uri="{FF2B5EF4-FFF2-40B4-BE49-F238E27FC236}">
                <a16:creationId xmlns:a16="http://schemas.microsoft.com/office/drawing/2014/main" id="{97F44DCC-788F-BD28-A808-2F686FC8077C}"/>
              </a:ext>
            </a:extLst>
          </p:cNvPr>
          <p:cNvSpPr>
            <a:spLocks noGrp="1"/>
          </p:cNvSpPr>
          <p:nvPr>
            <p:ph type="body" sz="quarter" idx="11"/>
          </p:nvPr>
        </p:nvSpPr>
        <p:spPr>
          <a:xfrm>
            <a:off x="6283452" y="1461558"/>
            <a:ext cx="5568696" cy="4330416"/>
          </a:xfrm>
        </p:spPr>
        <p:txBody>
          <a:bodyPr/>
          <a:lstStyle/>
          <a:p>
            <a:pPr marL="285750" marR="0" indent="-285750">
              <a:lnSpc>
                <a:spcPct val="115000"/>
              </a:lnSpc>
              <a:spcBef>
                <a:spcPts val="0"/>
              </a:spcBef>
              <a:spcAft>
                <a:spcPts val="600"/>
              </a:spcAft>
              <a:buFont typeface="Arial" panose="020B0604020202020204" pitchFamily="34" charset="0"/>
              <a:buChar char="•"/>
            </a:pPr>
            <a:r>
              <a:rPr lang="en-US" sz="2400" dirty="0">
                <a:solidFill>
                  <a:srgbClr val="000000"/>
                </a:solidFill>
                <a:effectLst/>
                <a:ea typeface="Calibri" panose="020F0502020204030204" pitchFamily="34" charset="0"/>
                <a:cs typeface="Calibri" panose="020F0502020204030204" pitchFamily="34" charset="0"/>
              </a:rPr>
              <a:t>Evaluation of competence is not education or validation of other training, but rather the assessment of performance of a skill by a qualified individual. </a:t>
            </a:r>
          </a:p>
          <a:p>
            <a:pPr marL="285750" marR="0" indent="-285750">
              <a:lnSpc>
                <a:spcPct val="115000"/>
              </a:lnSpc>
              <a:spcBef>
                <a:spcPts val="0"/>
              </a:spcBef>
              <a:spcAft>
                <a:spcPts val="600"/>
              </a:spcAft>
              <a:buFont typeface="Arial" panose="020B0604020202020204" pitchFamily="34" charset="0"/>
              <a:buChar char="•"/>
            </a:pPr>
            <a:r>
              <a:rPr lang="en-US" sz="2400" dirty="0">
                <a:solidFill>
                  <a:srgbClr val="000000"/>
                </a:solidFill>
                <a:effectLst/>
                <a:ea typeface="Calibri" panose="020F0502020204030204" pitchFamily="34" charset="0"/>
                <a:cs typeface="Calibri" panose="020F0502020204030204" pitchFamily="34" charset="0"/>
              </a:rPr>
              <a:t>Demonstration or verification of the knowledge and ability to perform the skill is the focus of competence assessment. </a:t>
            </a:r>
            <a:endParaRPr lang="en-US" sz="2400" dirty="0">
              <a:effectLst/>
              <a:ea typeface="Calibri" panose="020F0502020204030204" pitchFamily="34" charset="0"/>
              <a:cs typeface="Times New Roman" panose="02020603050405020304" pitchFamily="18" charset="0"/>
            </a:endParaRPr>
          </a:p>
          <a:p>
            <a:endParaRPr lang="en-US" dirty="0"/>
          </a:p>
        </p:txBody>
      </p:sp>
      <p:sp>
        <p:nvSpPr>
          <p:cNvPr id="7" name="TextBox 6">
            <a:extLst>
              <a:ext uri="{FF2B5EF4-FFF2-40B4-BE49-F238E27FC236}">
                <a16:creationId xmlns:a16="http://schemas.microsoft.com/office/drawing/2014/main" id="{E977F1C7-AF4B-E2A2-BE3D-C38A6187A5E9}"/>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a:t>
            </a:r>
            <a:endParaRPr kumimoji="0" lang="en-US" sz="1050" b="0" i="0" u="none" strike="noStrike" kern="0" cap="none" spc="0" normalizeH="0" baseline="0" noProof="0" dirty="0">
              <a:ln>
                <a:noFill/>
              </a:ln>
              <a:solidFill>
                <a:srgbClr val="000000"/>
              </a:solidFill>
              <a:effectLst/>
              <a:uLnTx/>
              <a:uFillTx/>
              <a:latin typeface="Myriad Pro" panose="020B0503030403020204" pitchFamily="34" charset="0"/>
              <a:ea typeface="+mn-ea"/>
              <a:cs typeface="Arial" panose="020B0604020202020204" pitchFamily="34" charset="0"/>
            </a:endParaRPr>
          </a:p>
        </p:txBody>
      </p:sp>
      <p:pic>
        <p:nvPicPr>
          <p:cNvPr id="13" name="Audio 12" descr="Audio speaker icon">
            <a:hlinkClick r:id="" action="ppaction://media"/>
            <a:extLst>
              <a:ext uri="{FF2B5EF4-FFF2-40B4-BE49-F238E27FC236}">
                <a16:creationId xmlns:a16="http://schemas.microsoft.com/office/drawing/2014/main" id="{626AAA3E-7017-25DF-9D71-7AEDD2C8B374}"/>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5AA30B12-913B-AF47-996C-526CCB64B766}" label="" lang="en-us" r:embed="rId6"/>
                        </p173:trackLst>
                      </p173:tracksInfo>
                    </p:ext>
                  </p14:extLst>
                </p14:media>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70034737"/>
      </p:ext>
    </p:extLst>
  </p:cSld>
  <p:clrMapOvr>
    <a:masterClrMapping/>
  </p:clrMapOvr>
  <mc:AlternateContent xmlns:mc="http://schemas.openxmlformats.org/markup-compatibility/2006" xmlns:p14="http://schemas.microsoft.com/office/powerpoint/2010/main">
    <mc:Choice Requires="p14">
      <p:transition spd="slow" p14:dur="2000" advTm="23269"/>
    </mc:Choice>
    <mc:Fallback xmlns="">
      <p:transition spd="slow" advTm="23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F911B9-95FA-50AC-0308-C4A0D01D6841}"/>
              </a:ext>
            </a:extLst>
          </p:cNvPr>
          <p:cNvSpPr>
            <a:spLocks noGrp="1"/>
          </p:cNvSpPr>
          <p:nvPr>
            <p:ph type="title"/>
          </p:nvPr>
        </p:nvSpPr>
        <p:spPr/>
        <p:txBody>
          <a:bodyPr/>
          <a:lstStyle/>
          <a:p>
            <a:r>
              <a:rPr lang="en-US" dirty="0"/>
              <a:t>Steps to Evaluate Staff Competence</a:t>
            </a:r>
          </a:p>
        </p:txBody>
      </p:sp>
      <p:sp>
        <p:nvSpPr>
          <p:cNvPr id="7" name="TextBox 6">
            <a:extLst>
              <a:ext uri="{FF2B5EF4-FFF2-40B4-BE49-F238E27FC236}">
                <a16:creationId xmlns:a16="http://schemas.microsoft.com/office/drawing/2014/main" id="{77F3D821-2CE9-6479-27AF-2ABE0B982572}"/>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a:t>
            </a:r>
            <a:endParaRPr kumimoji="0" lang="en-US" sz="1050" b="0" i="0" u="none" strike="noStrike" kern="0" cap="none" spc="0" normalizeH="0" baseline="0" noProof="0" dirty="0">
              <a:ln>
                <a:noFill/>
              </a:ln>
              <a:solidFill>
                <a:srgbClr val="000000"/>
              </a:solidFill>
              <a:effectLst/>
              <a:uLnTx/>
              <a:uFillTx/>
              <a:latin typeface="Myriad Pro" panose="020B0503030403020204" pitchFamily="34" charset="0"/>
              <a:ea typeface="+mn-ea"/>
              <a:cs typeface="Arial" panose="020B0604020202020204" pitchFamily="34" charset="0"/>
            </a:endParaRPr>
          </a:p>
        </p:txBody>
      </p:sp>
      <p:graphicFrame>
        <p:nvGraphicFramePr>
          <p:cNvPr id="8" name="Content Placeholder 3" descr="5 step diagram of steps to evaluate staff competence">
            <a:extLst>
              <a:ext uri="{FF2B5EF4-FFF2-40B4-BE49-F238E27FC236}">
                <a16:creationId xmlns:a16="http://schemas.microsoft.com/office/drawing/2014/main" id="{2A5B3EAC-C310-DD37-A530-31A6A3F2C625}"/>
              </a:ext>
            </a:extLst>
          </p:cNvPr>
          <p:cNvGraphicFramePr>
            <a:graphicFrameLocks/>
          </p:cNvGraphicFramePr>
          <p:nvPr>
            <p:extLst>
              <p:ext uri="{D42A27DB-BD31-4B8C-83A1-F6EECF244321}">
                <p14:modId xmlns:p14="http://schemas.microsoft.com/office/powerpoint/2010/main" val="2242178999"/>
              </p:ext>
            </p:extLst>
          </p:nvPr>
        </p:nvGraphicFramePr>
        <p:xfrm>
          <a:off x="340093" y="1432160"/>
          <a:ext cx="11511814" cy="47598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5" name="Audio 34" descr="Audio speaker icon">
            <a:hlinkClick r:id="" action="ppaction://media"/>
            <a:extLst>
              <a:ext uri="{FF2B5EF4-FFF2-40B4-BE49-F238E27FC236}">
                <a16:creationId xmlns:a16="http://schemas.microsoft.com/office/drawing/2014/main" id="{BA2D0C26-764B-0EEE-2952-DD664D6C1E70}"/>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70C0665B-BC53-414F-9DC6-248CF64ACD06}" label="" lang="en-us" r:embed="rId10"/>
                        </p173:trackLst>
                      </p173:tracksInfo>
                    </p:ext>
                  </p14:extLst>
                </p14:media>
              </p:ext>
            </p:extLst>
          </p:nvPr>
        </p:nvPicPr>
        <p:blipFill>
          <a:blip r:embed="rId11"/>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49146258"/>
      </p:ext>
    </p:extLst>
  </p:cSld>
  <p:clrMapOvr>
    <a:masterClrMapping/>
  </p:clrMapOvr>
  <mc:AlternateContent xmlns:mc="http://schemas.openxmlformats.org/markup-compatibility/2006" xmlns:p14="http://schemas.microsoft.com/office/powerpoint/2010/main">
    <mc:Choice Requires="p14">
      <p:transition spd="slow" p14:dur="2000" advTm="60615"/>
    </mc:Choice>
    <mc:Fallback xmlns="">
      <p:transition spd="slow" advTm="60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81B185-A415-7DDE-02A0-C5B7C411E500}"/>
              </a:ext>
            </a:extLst>
          </p:cNvPr>
          <p:cNvSpPr>
            <a:spLocks noGrp="1"/>
          </p:cNvSpPr>
          <p:nvPr>
            <p:ph type="title"/>
          </p:nvPr>
        </p:nvSpPr>
        <p:spPr/>
        <p:txBody>
          <a:bodyPr/>
          <a:lstStyle/>
          <a:p>
            <a:r>
              <a:rPr lang="en-US" dirty="0"/>
              <a:t>Competence in Practice</a:t>
            </a:r>
          </a:p>
        </p:txBody>
      </p:sp>
      <p:sp>
        <p:nvSpPr>
          <p:cNvPr id="6" name="Text Placeholder 5">
            <a:extLst>
              <a:ext uri="{FF2B5EF4-FFF2-40B4-BE49-F238E27FC236}">
                <a16:creationId xmlns:a16="http://schemas.microsoft.com/office/drawing/2014/main" id="{D52C83E4-D5AC-5874-90DB-FCE48B1DAD75}"/>
              </a:ext>
            </a:extLst>
          </p:cNvPr>
          <p:cNvSpPr>
            <a:spLocks noGrp="1"/>
          </p:cNvSpPr>
          <p:nvPr>
            <p:ph type="body" sz="quarter" idx="12"/>
          </p:nvPr>
        </p:nvSpPr>
        <p:spPr>
          <a:xfrm>
            <a:off x="340094" y="1384614"/>
            <a:ext cx="5561943" cy="3939540"/>
          </a:xfrm>
        </p:spPr>
        <p:txBody>
          <a:bodyPr/>
          <a:lstStyle/>
          <a:p>
            <a:r>
              <a:rPr lang="en-US" sz="2400" dirty="0"/>
              <a:t>Use available resources to perform regular self-assessments of competence in performing assigned tasks</a:t>
            </a:r>
          </a:p>
          <a:p>
            <a:pPr marL="342900" indent="-342900">
              <a:buFont typeface="Arial" panose="020B0604020202020204" pitchFamily="34" charset="0"/>
              <a:buChar char="•"/>
            </a:pPr>
            <a:r>
              <a:rPr lang="en-US" sz="2400" dirty="0"/>
              <a:t>Scope and Standards of Practice for the RDN or NDTR</a:t>
            </a:r>
          </a:p>
          <a:p>
            <a:pPr marL="342900" indent="-342900">
              <a:buFont typeface="Arial" panose="020B0604020202020204" pitchFamily="34" charset="0"/>
              <a:buChar char="•"/>
            </a:pPr>
            <a:r>
              <a:rPr lang="en-US" sz="2400" dirty="0"/>
              <a:t>Focus Area Standards</a:t>
            </a:r>
          </a:p>
          <a:p>
            <a:pPr marL="342900" indent="-342900">
              <a:buFont typeface="Arial" panose="020B0604020202020204" pitchFamily="34" charset="0"/>
              <a:buChar char="•"/>
            </a:pPr>
            <a:r>
              <a:rPr lang="en-US" sz="2400" dirty="0"/>
              <a:t>Scope of Practice Decision Algorithm</a:t>
            </a:r>
          </a:p>
          <a:p>
            <a:r>
              <a:rPr lang="en-US" sz="2400" u="sng">
                <a:solidFill>
                  <a:srgbClr val="FF0000"/>
                </a:solidFill>
                <a:hlinkClick r:id="rId5" tooltip="Original URL: https://www.eatrightpro.org/practice/scope-and-standards-of-practice. Click or tap if you trust this link.">
                  <a:extLst>
                    <a:ext uri="{A12FA001-AC4F-418D-AE19-62706E023703}">
                      <ahyp:hlinkClr xmlns:ahyp="http://schemas.microsoft.com/office/drawing/2018/hyperlinkcolor" val="tx"/>
                    </a:ext>
                  </a:extLst>
                </a:hlinkClick>
              </a:rPr>
              <a:t>https</a:t>
            </a:r>
            <a:r>
              <a:rPr lang="en-US" sz="2400" u="sng" dirty="0">
                <a:solidFill>
                  <a:srgbClr val="FF0000"/>
                </a:solidFill>
                <a:hlinkClick r:id="rId5" tooltip="Original URL: https://www.eatrightpro.org/practice/scope-and-standards-of-practice. Click or tap if you trust this link.">
                  <a:extLst>
                    <a:ext uri="{A12FA001-AC4F-418D-AE19-62706E023703}">
                      <ahyp:hlinkClr xmlns:ahyp="http://schemas.microsoft.com/office/drawing/2018/hyperlinkcolor" val="tx"/>
                    </a:ext>
                  </a:extLst>
                </a:hlinkClick>
              </a:rPr>
              <a:t>://www.eatrightpro.org/practice/scope-and-standards-of-practice</a:t>
            </a:r>
            <a:endParaRPr lang="en-US" sz="2400" dirty="0">
              <a:solidFill>
                <a:srgbClr val="FF0000"/>
              </a:solidFill>
            </a:endParaRPr>
          </a:p>
        </p:txBody>
      </p:sp>
      <p:sp>
        <p:nvSpPr>
          <p:cNvPr id="9" name="TextBox 8">
            <a:extLst>
              <a:ext uri="{FF2B5EF4-FFF2-40B4-BE49-F238E27FC236}">
                <a16:creationId xmlns:a16="http://schemas.microsoft.com/office/drawing/2014/main" id="{291C6716-279A-597A-3443-82D52897FA0B}"/>
              </a:ext>
            </a:extLst>
          </p:cNvPr>
          <p:cNvSpPr txBox="1"/>
          <p:nvPr/>
        </p:nvSpPr>
        <p:spPr>
          <a:xfrm>
            <a:off x="1609764"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a:t>
            </a:r>
            <a:endParaRPr kumimoji="0" lang="en-US" sz="1050" b="0" i="0" u="none" strike="noStrike" kern="0" cap="none" spc="0" normalizeH="0" baseline="0" noProof="0" dirty="0">
              <a:ln>
                <a:noFill/>
              </a:ln>
              <a:solidFill>
                <a:srgbClr val="000000"/>
              </a:solidFill>
              <a:effectLst/>
              <a:uLnTx/>
              <a:uFillTx/>
              <a:latin typeface="Myriad Pro" panose="020B0503030403020204" pitchFamily="34" charset="0"/>
              <a:ea typeface="+mn-ea"/>
              <a:cs typeface="Arial" panose="020B0604020202020204" pitchFamily="34" charset="0"/>
            </a:endParaRPr>
          </a:p>
        </p:txBody>
      </p:sp>
      <p:pic>
        <p:nvPicPr>
          <p:cNvPr id="7" name="Content Placeholder 6" descr="Man gesturing in front of laptop">
            <a:extLst>
              <a:ext uri="{FF2B5EF4-FFF2-40B4-BE49-F238E27FC236}">
                <a16:creationId xmlns:a16="http://schemas.microsoft.com/office/drawing/2014/main" id="{CF548071-D973-99F8-D64F-62D012CED0AE}"/>
              </a:ext>
            </a:extLst>
          </p:cNvPr>
          <p:cNvPicPr>
            <a:picLocks noGrp="1" noChangeAspect="1"/>
          </p:cNvPicPr>
          <p:nvPr>
            <p:ph sz="quarter" idx="16"/>
          </p:nvPr>
        </p:nvPicPr>
        <p:blipFill>
          <a:blip r:embed="rId6"/>
          <a:stretch>
            <a:fillRect/>
          </a:stretch>
        </p:blipFill>
        <p:spPr>
          <a:xfrm>
            <a:off x="6361113" y="1886665"/>
            <a:ext cx="5562600" cy="3443445"/>
          </a:xfrm>
        </p:spPr>
      </p:pic>
      <p:pic>
        <p:nvPicPr>
          <p:cNvPr id="13" name="Audio 12" descr="Audio speaker icon">
            <a:hlinkClick r:id="" action="ppaction://media"/>
            <a:extLst>
              <a:ext uri="{FF2B5EF4-FFF2-40B4-BE49-F238E27FC236}">
                <a16:creationId xmlns:a16="http://schemas.microsoft.com/office/drawing/2014/main" id="{D643120D-F2E3-2B84-AFDA-00FE4C683E54}"/>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CA9831B7-3B7D-5349-8687-1F1A79648BD3}" label="" lang="en-us" r:embed="rId7"/>
                        </p173:trackLst>
                      </p173:tracksInfo>
                    </p:ext>
                  </p14:extLst>
                </p14:media>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24925409"/>
      </p:ext>
    </p:extLst>
  </p:cSld>
  <p:clrMapOvr>
    <a:masterClrMapping/>
  </p:clrMapOvr>
  <mc:AlternateContent xmlns:mc="http://schemas.openxmlformats.org/markup-compatibility/2006" xmlns:p14="http://schemas.microsoft.com/office/powerpoint/2010/main">
    <mc:Choice Requires="p14">
      <p:transition spd="slow" p14:dur="2000" advTm="32476"/>
    </mc:Choice>
    <mc:Fallback xmlns="">
      <p:transition spd="slow" advTm="32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99">
      <a:dk1>
        <a:srgbClr val="000000"/>
      </a:dk1>
      <a:lt1>
        <a:sysClr val="window" lastClr="FFFFFF"/>
      </a:lt1>
      <a:dk2>
        <a:srgbClr val="746D6D"/>
      </a:dk2>
      <a:lt2>
        <a:srgbClr val="EFEEEE"/>
      </a:lt2>
      <a:accent1>
        <a:srgbClr val="39683E"/>
      </a:accent1>
      <a:accent2>
        <a:srgbClr val="CC2229"/>
      </a:accent2>
      <a:accent3>
        <a:srgbClr val="006998"/>
      </a:accent3>
      <a:accent4>
        <a:srgbClr val="C0D446"/>
      </a:accent4>
      <a:accent5>
        <a:srgbClr val="F6D530"/>
      </a:accent5>
      <a:accent6>
        <a:srgbClr val="422566"/>
      </a:accent6>
      <a:hlink>
        <a:srgbClr val="A27E2D"/>
      </a:hlink>
      <a:folHlink>
        <a:srgbClr val="954F72"/>
      </a:folHlink>
    </a:clrScheme>
    <a:fontScheme name="Custom 111">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lIns="0" tIns="0" rIns="0" bIns="0" rtlCol="0" anchor="t" anchorCtr="0">
        <a:sp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Academy CDR PowerPoint Templates" id="{3D79AB26-A0C1-4A45-9B59-5E912CB49F9A}" vid="{A608F956-410D-2D4E-9B06-CFF3BB53AD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Academy CDR PowerPoint Templates</Template>
  <TotalTime>4341</TotalTime>
  <Words>1731</Words>
  <Application>Microsoft Macintosh PowerPoint</Application>
  <PresentationFormat>Widescreen</PresentationFormat>
  <Paragraphs>148</Paragraphs>
  <Slides>14</Slides>
  <Notes>14</Notes>
  <HiddenSlides>0</HiddenSlides>
  <MMClips>14</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27" baseType="lpstr">
      <vt:lpstr>Arial</vt:lpstr>
      <vt:lpstr>Calibri</vt:lpstr>
      <vt:lpstr>Cambria</vt:lpstr>
      <vt:lpstr>Courier New</vt:lpstr>
      <vt:lpstr>Lato</vt:lpstr>
      <vt:lpstr>Myriad Pro</vt:lpstr>
      <vt:lpstr>Myriad Pro Light</vt:lpstr>
      <vt:lpstr>Nunito Light</vt:lpstr>
      <vt:lpstr>Raleway</vt:lpstr>
      <vt:lpstr>Symbol</vt:lpstr>
      <vt:lpstr>Wingdings</vt:lpstr>
      <vt:lpstr>Office Theme</vt:lpstr>
      <vt:lpstr>think-cell Slide</vt:lpstr>
      <vt:lpstr>Competence in Practice</vt:lpstr>
      <vt:lpstr>Table of contents </vt:lpstr>
      <vt:lpstr>Legal Implications</vt:lpstr>
      <vt:lpstr>Legal Implications </vt:lpstr>
      <vt:lpstr>Common Pitfalls</vt:lpstr>
      <vt:lpstr>Competence</vt:lpstr>
      <vt:lpstr>Assessing Competence</vt:lpstr>
      <vt:lpstr>Steps to Evaluate Staff Competence</vt:lpstr>
      <vt:lpstr>Competence in Practice</vt:lpstr>
      <vt:lpstr>Role Example: Retirement</vt:lpstr>
      <vt:lpstr>Role Example: Competence and Retirement</vt:lpstr>
      <vt:lpstr>Competence Assurance Strategies </vt:lpstr>
      <vt:lpstr>Complimentary Case Scenario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Dana Buelsing Sowards</dc:creator>
  <cp:lastModifiedBy>Andrew Larson</cp:lastModifiedBy>
  <cp:revision>34</cp:revision>
  <dcterms:created xsi:type="dcterms:W3CDTF">2023-11-09T19:19:18Z</dcterms:created>
  <dcterms:modified xsi:type="dcterms:W3CDTF">2026-05-21T00:16:57Z</dcterms:modified>
</cp:coreProperties>
</file>